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5"/>
  </p:notesMasterIdLst>
  <p:sldIdLst>
    <p:sldId id="256" r:id="rId3"/>
    <p:sldId id="2147476247" r:id="rId4"/>
    <p:sldId id="2141413299" r:id="rId5"/>
    <p:sldId id="2141413206" r:id="rId6"/>
    <p:sldId id="2147476248" r:id="rId7"/>
    <p:sldId id="2147476249" r:id="rId8"/>
    <p:sldId id="2147476250" r:id="rId9"/>
    <p:sldId id="2147476251" r:id="rId10"/>
    <p:sldId id="2141413209" r:id="rId11"/>
    <p:sldId id="2141413208" r:id="rId12"/>
    <p:sldId id="2141413207" r:id="rId13"/>
    <p:sldId id="2141413298" r:id="rId1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94660"/>
  </p:normalViewPr>
  <p:slideViewPr>
    <p:cSldViewPr snapToGrid="0">
      <p:cViewPr varScale="1">
        <p:scale>
          <a:sx n="111" d="100"/>
          <a:sy n="111" d="100"/>
        </p:scale>
        <p:origin x="2626"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FB4DBD-EA5E-4D05-A546-3CA712C3029D}" type="datetimeFigureOut">
              <a:rPr lang="nl-NL" smtClean="0"/>
              <a:t>6-10-2026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EE459A-8233-482D-981C-3D0A3E6FE165}" type="slidenum">
              <a:rPr lang="nl-NL" smtClean="0"/>
              <a:t>‹nr.›</a:t>
            </a:fld>
            <a:endParaRPr lang="nl-NL"/>
          </a:p>
        </p:txBody>
      </p:sp>
    </p:spTree>
    <p:extLst>
      <p:ext uri="{BB962C8B-B14F-4D97-AF65-F5344CB8AC3E}">
        <p14:creationId xmlns:p14="http://schemas.microsoft.com/office/powerpoint/2010/main" val="27061547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Stapje terug. Bouwstenen staan niet op zichzelf: ze zijn onderdeel van een leercyclus. Anders denken, anders doen, anders organiseren en anders leren — samenhangend, geen stappenplan. Het draait en het komt terug.</a:t>
            </a:r>
          </a:p>
          <a:p>
            <a:endParaRPr/>
          </a:p>
          <a:p>
            <a:r>
              <a:t>Dat doen we samen: van inwoners en hulpverleners in de regio tot en met de overheid. En er is niet één route; iedere regio vindt de eigen weg. Met Routes naar Ecosystemen Mentale Gezondheid doen we dat nu met meerdere koploperregio's, met steun van ZonMw.</a:t>
            </a:r>
          </a:p>
          <a:p>
            <a:endParaRPr/>
          </a:p>
          <a:p>
            <a:r>
              <a:t>De bouwstenen zijn hoe het anders doen eruitziet.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OVERZICHT — de vier bouwstenen. Het zijn vier bouwstenen, maar eigenlijk zijn het vier vragen. Anders doen: rond elke vraag brengen we iedereen bij elkaar, dwars door de silo's heen, en die club bedenkt, maakt en probeert uit. Daarna nemen we ze één voor één door, eerst vanuit de makers en dan vanuit de inwoner.</a:t>
            </a:r>
          </a:p>
          <a:p>
            <a:endParaRPr/>
          </a:p>
          <a:p>
            <a:endParaRPr/>
          </a:p>
          <a:p>
            <a:endParaRPr/>
          </a:p>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HET GESPREK — vanuit de makers.</a:t>
            </a:r>
          </a:p>
          <a:p>
            <a:endParaRPr/>
          </a:p>
          <a:p>
            <a:r>
              <a:t>Eerst één vraagstuk. Niet een project: een vraag waar niemand het antwoord al op heeft. Wordt het gesprek een poort — waar je doorheen moet om ergens bij te mogen — of een vindplaats, waar je samen ontdekt wat de moeite waard is? En net zo belangrijk: waar wordt dat gesprek gevoerd, en door wie?</a:t>
            </a:r>
          </a:p>
          <a:p>
            <a:endParaRPr/>
          </a:p>
          <a:p>
            <a:r>
              <a:t>Rond dat vraagstuk staat in de regio een zo divers mogelijke club: hulpverleners, ervaringsdeskundigen, gemeente, verzekeraar, inwoners. Zij bedenken er samen oplossingen voor en maken er praktijken van. Dat is het eigenlijke werk — de bouwsteen is het vraagstuk waar ze omheen staan.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nl-NL" dirty="0"/>
              <a:t>HET GESPREK — vanuit de inwoner. Geen tekst in beeld. Peter geeft Jacqueline het woord: hoe was dit voor jou?</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 DE GEMEENSCHAP — vanuit de makers.</a:t>
            </a:r>
          </a:p>
          <a:p>
            <a:endParaRPr/>
          </a:p>
          <a:p>
            <a:r>
              <a:t>Er komt een vraagstuk bij. Hoe groeien losse groepen uit tot één gemeenschap, ook buiten de eigen plek? We hebben inmiddels veel groepen, en dat is winst. De vraag is of het een gemeenschap wordt, of een verzameling losse initiatieven die elk van hun eigen subsidie afhankelijk blijven.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nl-NL" dirty="0"/>
              <a:t>DE GEMEENSCHAP — vanuit de inwoner. Geen tekst in beeld. Peter geeft Jacqueline het woord: hoe was dit voor jou?</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 DE FLEXIBELE PROFESSIONAL — vanuit de makers.</a:t>
            </a:r>
          </a:p>
          <a:p>
            <a:endParaRPr/>
          </a:p>
          <a:p>
            <a:r>
              <a:t>Hoe haak je als specialist aan zonder over te nemen, binnen kaders die daar nog niet op gebouwd zijn? Dit is het vraagstuk waar het systeem het hardst knelt: financiering, verantwoording, verwijzing. De club zoekt werkwijzen die kloppen, en loopt daarbij tegen regels aan die deze regio niet in haar eentje kan veranderen.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nl-NL" dirty="0"/>
              <a:t>DE FLEXIBELE PROFESSIONAL — vanuit de inwoner. Geen tekst in beeld. Peter geeft Jacqueline het woord: hoe was dit voor jou?</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 DE DIGITALE GEMEENSCHAP — vanuit de makers. Nu staan ze er alle vier.</a:t>
            </a:r>
          </a:p>
          <a:p>
            <a:endParaRPr/>
          </a:p>
          <a:p>
            <a:r>
              <a:t>Hoe maak je een veilige digitale plek waar de reis van de inwoner centraal staat, en niet het aanbod? Een digitale plek is zo gebouwd. Het vraagstuk is dat de vraag van de inwoner het vertrekpunt blijft, niet wie er iets aanbiedt. Veilig betekent hier: wie mag erop, en hoe blijft het betrouwbaar als niemand de baas is? De sociale kaart is daar het voorbeeld van. Dit is ook het vraagstuk dat het minst van één regio alleen kan zijn.</a:t>
            </a:r>
          </a:p>
          <a:p>
            <a:endParaRPr/>
          </a:p>
          <a:p>
            <a:r>
              <a:t>Vier vraagstukken dus, en rond elk daarvan een diverse club die bedenkt, maakt en uitprobeert.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nl-NL" dirty="0"/>
              <a:t>DE DIGITALE GEMEENSCHAP — vanuit de inwoner. Geen tekst in beeld. Peter geeft Jacqueline het woord: hoe was dit voor jou?</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SLOT — terug naar de beweging. Wat we net van Jacqueline hoorden is precies anders leren: het verhaal van de inwoner verandert de vraag van de makers. Zo draait de cyclus door.</a:t>
            </a:r>
          </a:p>
          <a:p>
            <a:endParaRPr/>
          </a:p>
          <a:p>
            <a:endParaRPr/>
          </a:p>
          <a:p>
            <a:endParaRPr/>
          </a:p>
          <a:p>
            <a:endParaRP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ECF378-317E-474E-C784-BDC55458AFC7}"/>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45829BC7-A86C-296E-9A8F-81AC41F6AA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3910F0AB-1173-880F-8B6D-B4A50DC07ED2}"/>
              </a:ext>
            </a:extLst>
          </p:cNvPr>
          <p:cNvSpPr>
            <a:spLocks noGrp="1"/>
          </p:cNvSpPr>
          <p:nvPr>
            <p:ph type="dt" sz="half" idx="10"/>
          </p:nvPr>
        </p:nvSpPr>
        <p:spPr/>
        <p:txBody>
          <a:bodyPr/>
          <a:lstStyle/>
          <a:p>
            <a:fld id="{C90E22F5-69CD-43FD-B8BC-159E8E97DE84}" type="datetimeFigureOut">
              <a:rPr lang="nl-NL" smtClean="0"/>
              <a:t>6-10-2026</a:t>
            </a:fld>
            <a:endParaRPr lang="nl-NL"/>
          </a:p>
        </p:txBody>
      </p:sp>
      <p:sp>
        <p:nvSpPr>
          <p:cNvPr id="5" name="Tijdelijke aanduiding voor voettekst 4">
            <a:extLst>
              <a:ext uri="{FF2B5EF4-FFF2-40B4-BE49-F238E27FC236}">
                <a16:creationId xmlns:a16="http://schemas.microsoft.com/office/drawing/2014/main" id="{62D1CDB2-7F92-98CC-8700-41903A15D95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68C7E42-78A9-99CC-F85E-BB02C8F9F16B}"/>
              </a:ext>
            </a:extLst>
          </p:cNvPr>
          <p:cNvSpPr>
            <a:spLocks noGrp="1"/>
          </p:cNvSpPr>
          <p:nvPr>
            <p:ph type="sldNum" sz="quarter" idx="12"/>
          </p:nvPr>
        </p:nvSpPr>
        <p:spPr/>
        <p:txBody>
          <a:bodyPr/>
          <a:lstStyle/>
          <a:p>
            <a:fld id="{045A7E4B-47F9-429E-AD8E-E3E8AFBCF678}" type="slidenum">
              <a:rPr lang="nl-NL" smtClean="0"/>
              <a:t>‹nr.›</a:t>
            </a:fld>
            <a:endParaRPr lang="nl-NL"/>
          </a:p>
        </p:txBody>
      </p:sp>
    </p:spTree>
    <p:extLst>
      <p:ext uri="{BB962C8B-B14F-4D97-AF65-F5344CB8AC3E}">
        <p14:creationId xmlns:p14="http://schemas.microsoft.com/office/powerpoint/2010/main" val="467689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88BC25-87F8-04C5-F00D-9424D0BAB092}"/>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7993FAAC-B3C1-CB72-81CA-7C1FF2C6CB7D}"/>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E76418D-1D3F-B849-70B9-4D344A75D8B3}"/>
              </a:ext>
            </a:extLst>
          </p:cNvPr>
          <p:cNvSpPr>
            <a:spLocks noGrp="1"/>
          </p:cNvSpPr>
          <p:nvPr>
            <p:ph type="dt" sz="half" idx="10"/>
          </p:nvPr>
        </p:nvSpPr>
        <p:spPr/>
        <p:txBody>
          <a:bodyPr/>
          <a:lstStyle/>
          <a:p>
            <a:fld id="{C90E22F5-69CD-43FD-B8BC-159E8E97DE84}" type="datetimeFigureOut">
              <a:rPr lang="nl-NL" smtClean="0"/>
              <a:t>6-10-2026</a:t>
            </a:fld>
            <a:endParaRPr lang="nl-NL"/>
          </a:p>
        </p:txBody>
      </p:sp>
      <p:sp>
        <p:nvSpPr>
          <p:cNvPr id="5" name="Tijdelijke aanduiding voor voettekst 4">
            <a:extLst>
              <a:ext uri="{FF2B5EF4-FFF2-40B4-BE49-F238E27FC236}">
                <a16:creationId xmlns:a16="http://schemas.microsoft.com/office/drawing/2014/main" id="{13621808-54DA-7214-BDB0-C1F501CA13C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191130E-DADD-DE08-B3CF-013015DDAC42}"/>
              </a:ext>
            </a:extLst>
          </p:cNvPr>
          <p:cNvSpPr>
            <a:spLocks noGrp="1"/>
          </p:cNvSpPr>
          <p:nvPr>
            <p:ph type="sldNum" sz="quarter" idx="12"/>
          </p:nvPr>
        </p:nvSpPr>
        <p:spPr/>
        <p:txBody>
          <a:bodyPr/>
          <a:lstStyle/>
          <a:p>
            <a:fld id="{045A7E4B-47F9-429E-AD8E-E3E8AFBCF678}" type="slidenum">
              <a:rPr lang="nl-NL" smtClean="0"/>
              <a:t>‹nr.›</a:t>
            </a:fld>
            <a:endParaRPr lang="nl-NL"/>
          </a:p>
        </p:txBody>
      </p:sp>
    </p:spTree>
    <p:extLst>
      <p:ext uri="{BB962C8B-B14F-4D97-AF65-F5344CB8AC3E}">
        <p14:creationId xmlns:p14="http://schemas.microsoft.com/office/powerpoint/2010/main" val="3364429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F847E0-0F5B-15F3-943D-AF67EC01C4C2}"/>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36F7BA35-0327-0FF4-095B-7DB271CEB97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93A8856E-BA2D-55ED-1746-F4E31157E153}"/>
              </a:ext>
            </a:extLst>
          </p:cNvPr>
          <p:cNvSpPr>
            <a:spLocks noGrp="1"/>
          </p:cNvSpPr>
          <p:nvPr>
            <p:ph type="dt" sz="half" idx="10"/>
          </p:nvPr>
        </p:nvSpPr>
        <p:spPr/>
        <p:txBody>
          <a:bodyPr/>
          <a:lstStyle/>
          <a:p>
            <a:fld id="{C90E22F5-69CD-43FD-B8BC-159E8E97DE84}" type="datetimeFigureOut">
              <a:rPr lang="nl-NL" smtClean="0"/>
              <a:t>6-10-2026</a:t>
            </a:fld>
            <a:endParaRPr lang="nl-NL"/>
          </a:p>
        </p:txBody>
      </p:sp>
      <p:sp>
        <p:nvSpPr>
          <p:cNvPr id="5" name="Tijdelijke aanduiding voor voettekst 4">
            <a:extLst>
              <a:ext uri="{FF2B5EF4-FFF2-40B4-BE49-F238E27FC236}">
                <a16:creationId xmlns:a16="http://schemas.microsoft.com/office/drawing/2014/main" id="{8050ED4D-7557-ADB0-E3CF-3CB2CCAAF98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BEED6E5-F4AF-C76D-8331-CF11DBE0433B}"/>
              </a:ext>
            </a:extLst>
          </p:cNvPr>
          <p:cNvSpPr>
            <a:spLocks noGrp="1"/>
          </p:cNvSpPr>
          <p:nvPr>
            <p:ph type="sldNum" sz="quarter" idx="12"/>
          </p:nvPr>
        </p:nvSpPr>
        <p:spPr/>
        <p:txBody>
          <a:bodyPr/>
          <a:lstStyle/>
          <a:p>
            <a:fld id="{045A7E4B-47F9-429E-AD8E-E3E8AFBCF678}" type="slidenum">
              <a:rPr lang="nl-NL" smtClean="0"/>
              <a:t>‹nr.›</a:t>
            </a:fld>
            <a:endParaRPr lang="nl-NL"/>
          </a:p>
        </p:txBody>
      </p:sp>
    </p:spTree>
    <p:extLst>
      <p:ext uri="{BB962C8B-B14F-4D97-AF65-F5344CB8AC3E}">
        <p14:creationId xmlns:p14="http://schemas.microsoft.com/office/powerpoint/2010/main" val="1897341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87A8E9-1CC3-E57F-FA2D-2962112D667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51C59AA7-65DB-5CCC-3808-F803A619743B}"/>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5B0C75C3-F4F0-9BB4-43B6-8055437A6761}"/>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ED321469-6ED6-02CF-D911-832CF50BAFEC}"/>
              </a:ext>
            </a:extLst>
          </p:cNvPr>
          <p:cNvSpPr>
            <a:spLocks noGrp="1"/>
          </p:cNvSpPr>
          <p:nvPr>
            <p:ph type="dt" sz="half" idx="10"/>
          </p:nvPr>
        </p:nvSpPr>
        <p:spPr/>
        <p:txBody>
          <a:bodyPr/>
          <a:lstStyle/>
          <a:p>
            <a:fld id="{C90E22F5-69CD-43FD-B8BC-159E8E97DE84}" type="datetimeFigureOut">
              <a:rPr lang="nl-NL" smtClean="0"/>
              <a:t>6-10-2026</a:t>
            </a:fld>
            <a:endParaRPr lang="nl-NL"/>
          </a:p>
        </p:txBody>
      </p:sp>
      <p:sp>
        <p:nvSpPr>
          <p:cNvPr id="6" name="Tijdelijke aanduiding voor voettekst 5">
            <a:extLst>
              <a:ext uri="{FF2B5EF4-FFF2-40B4-BE49-F238E27FC236}">
                <a16:creationId xmlns:a16="http://schemas.microsoft.com/office/drawing/2014/main" id="{8160DB4D-D063-B608-08CB-7DF9462AE997}"/>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53DA8D7-C148-C165-A492-9F474B4569C2}"/>
              </a:ext>
            </a:extLst>
          </p:cNvPr>
          <p:cNvSpPr>
            <a:spLocks noGrp="1"/>
          </p:cNvSpPr>
          <p:nvPr>
            <p:ph type="sldNum" sz="quarter" idx="12"/>
          </p:nvPr>
        </p:nvSpPr>
        <p:spPr/>
        <p:txBody>
          <a:bodyPr/>
          <a:lstStyle/>
          <a:p>
            <a:fld id="{045A7E4B-47F9-429E-AD8E-E3E8AFBCF678}" type="slidenum">
              <a:rPr lang="nl-NL" smtClean="0"/>
              <a:t>‹nr.›</a:t>
            </a:fld>
            <a:endParaRPr lang="nl-NL"/>
          </a:p>
        </p:txBody>
      </p:sp>
    </p:spTree>
    <p:extLst>
      <p:ext uri="{BB962C8B-B14F-4D97-AF65-F5344CB8AC3E}">
        <p14:creationId xmlns:p14="http://schemas.microsoft.com/office/powerpoint/2010/main" val="3917378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ED43F6-1B7B-96D4-D543-CD3D365587D0}"/>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25A0C9E7-B020-2D64-9CD3-1F7E036F42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0CE4D008-897A-794E-BBD2-CD58A5DF5BBD}"/>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D92BB082-EA03-49BA-6363-83329EF874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AC17BD91-9133-FF7A-DE15-684187096BA0}"/>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06208831-19E5-83B6-4AD4-C79A012634AA}"/>
              </a:ext>
            </a:extLst>
          </p:cNvPr>
          <p:cNvSpPr>
            <a:spLocks noGrp="1"/>
          </p:cNvSpPr>
          <p:nvPr>
            <p:ph type="dt" sz="half" idx="10"/>
          </p:nvPr>
        </p:nvSpPr>
        <p:spPr/>
        <p:txBody>
          <a:bodyPr/>
          <a:lstStyle/>
          <a:p>
            <a:fld id="{C90E22F5-69CD-43FD-B8BC-159E8E97DE84}" type="datetimeFigureOut">
              <a:rPr lang="nl-NL" smtClean="0"/>
              <a:t>6-10-2026</a:t>
            </a:fld>
            <a:endParaRPr lang="nl-NL"/>
          </a:p>
        </p:txBody>
      </p:sp>
      <p:sp>
        <p:nvSpPr>
          <p:cNvPr id="8" name="Tijdelijke aanduiding voor voettekst 7">
            <a:extLst>
              <a:ext uri="{FF2B5EF4-FFF2-40B4-BE49-F238E27FC236}">
                <a16:creationId xmlns:a16="http://schemas.microsoft.com/office/drawing/2014/main" id="{480261AC-5FEB-5A6E-06E5-E478A0660FFF}"/>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2ACF0F8A-9029-4BC5-E037-8FA1851F0F93}"/>
              </a:ext>
            </a:extLst>
          </p:cNvPr>
          <p:cNvSpPr>
            <a:spLocks noGrp="1"/>
          </p:cNvSpPr>
          <p:nvPr>
            <p:ph type="sldNum" sz="quarter" idx="12"/>
          </p:nvPr>
        </p:nvSpPr>
        <p:spPr/>
        <p:txBody>
          <a:bodyPr/>
          <a:lstStyle/>
          <a:p>
            <a:fld id="{045A7E4B-47F9-429E-AD8E-E3E8AFBCF678}" type="slidenum">
              <a:rPr lang="nl-NL" smtClean="0"/>
              <a:t>‹nr.›</a:t>
            </a:fld>
            <a:endParaRPr lang="nl-NL"/>
          </a:p>
        </p:txBody>
      </p:sp>
    </p:spTree>
    <p:extLst>
      <p:ext uri="{BB962C8B-B14F-4D97-AF65-F5344CB8AC3E}">
        <p14:creationId xmlns:p14="http://schemas.microsoft.com/office/powerpoint/2010/main" val="1789270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0C65C2-CD38-92DB-13C1-F0BB60DDB73E}"/>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279EFB5D-C895-4DC2-1EE6-79E497B8FD8B}"/>
              </a:ext>
            </a:extLst>
          </p:cNvPr>
          <p:cNvSpPr>
            <a:spLocks noGrp="1"/>
          </p:cNvSpPr>
          <p:nvPr>
            <p:ph type="dt" sz="half" idx="10"/>
          </p:nvPr>
        </p:nvSpPr>
        <p:spPr/>
        <p:txBody>
          <a:bodyPr/>
          <a:lstStyle/>
          <a:p>
            <a:fld id="{C90E22F5-69CD-43FD-B8BC-159E8E97DE84}" type="datetimeFigureOut">
              <a:rPr lang="nl-NL" smtClean="0"/>
              <a:t>6-10-2026</a:t>
            </a:fld>
            <a:endParaRPr lang="nl-NL"/>
          </a:p>
        </p:txBody>
      </p:sp>
      <p:sp>
        <p:nvSpPr>
          <p:cNvPr id="4" name="Tijdelijke aanduiding voor voettekst 3">
            <a:extLst>
              <a:ext uri="{FF2B5EF4-FFF2-40B4-BE49-F238E27FC236}">
                <a16:creationId xmlns:a16="http://schemas.microsoft.com/office/drawing/2014/main" id="{997D3030-FAEA-D760-26D0-AF23C685B145}"/>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BCAF2BC4-2A62-8186-A1AA-5F3410D0A0FE}"/>
              </a:ext>
            </a:extLst>
          </p:cNvPr>
          <p:cNvSpPr>
            <a:spLocks noGrp="1"/>
          </p:cNvSpPr>
          <p:nvPr>
            <p:ph type="sldNum" sz="quarter" idx="12"/>
          </p:nvPr>
        </p:nvSpPr>
        <p:spPr/>
        <p:txBody>
          <a:bodyPr/>
          <a:lstStyle/>
          <a:p>
            <a:fld id="{045A7E4B-47F9-429E-AD8E-E3E8AFBCF678}" type="slidenum">
              <a:rPr lang="nl-NL" smtClean="0"/>
              <a:t>‹nr.›</a:t>
            </a:fld>
            <a:endParaRPr lang="nl-NL"/>
          </a:p>
        </p:txBody>
      </p:sp>
    </p:spTree>
    <p:extLst>
      <p:ext uri="{BB962C8B-B14F-4D97-AF65-F5344CB8AC3E}">
        <p14:creationId xmlns:p14="http://schemas.microsoft.com/office/powerpoint/2010/main" val="24908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EF016992-EA1B-0193-6ED7-4C5A50E8896B}"/>
              </a:ext>
            </a:extLst>
          </p:cNvPr>
          <p:cNvSpPr>
            <a:spLocks noGrp="1"/>
          </p:cNvSpPr>
          <p:nvPr>
            <p:ph type="dt" sz="half" idx="10"/>
          </p:nvPr>
        </p:nvSpPr>
        <p:spPr/>
        <p:txBody>
          <a:bodyPr/>
          <a:lstStyle/>
          <a:p>
            <a:fld id="{C90E22F5-69CD-43FD-B8BC-159E8E97DE84}" type="datetimeFigureOut">
              <a:rPr lang="nl-NL" smtClean="0"/>
              <a:t>6-10-2026</a:t>
            </a:fld>
            <a:endParaRPr lang="nl-NL"/>
          </a:p>
        </p:txBody>
      </p:sp>
      <p:sp>
        <p:nvSpPr>
          <p:cNvPr id="3" name="Tijdelijke aanduiding voor voettekst 2">
            <a:extLst>
              <a:ext uri="{FF2B5EF4-FFF2-40B4-BE49-F238E27FC236}">
                <a16:creationId xmlns:a16="http://schemas.microsoft.com/office/drawing/2014/main" id="{F50B00E3-3AC4-D307-D116-F784EF67ED8A}"/>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2174D75B-9D08-A81B-7D55-80AFE58FC50E}"/>
              </a:ext>
            </a:extLst>
          </p:cNvPr>
          <p:cNvSpPr>
            <a:spLocks noGrp="1"/>
          </p:cNvSpPr>
          <p:nvPr>
            <p:ph type="sldNum" sz="quarter" idx="12"/>
          </p:nvPr>
        </p:nvSpPr>
        <p:spPr/>
        <p:txBody>
          <a:bodyPr/>
          <a:lstStyle/>
          <a:p>
            <a:fld id="{045A7E4B-47F9-429E-AD8E-E3E8AFBCF678}" type="slidenum">
              <a:rPr lang="nl-NL" smtClean="0"/>
              <a:t>‹nr.›</a:t>
            </a:fld>
            <a:endParaRPr lang="nl-NL"/>
          </a:p>
        </p:txBody>
      </p:sp>
    </p:spTree>
    <p:extLst>
      <p:ext uri="{BB962C8B-B14F-4D97-AF65-F5344CB8AC3E}">
        <p14:creationId xmlns:p14="http://schemas.microsoft.com/office/powerpoint/2010/main" val="1788871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6A6D6E-5BC2-7BC3-2743-D0F35A040A88}"/>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74481D0C-F94A-63DC-6753-91E3FBCFCB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EE74F9CB-3022-47E9-490E-2DAA8FCD3F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BFD64024-6AFA-C4EE-CB1B-357755231AC6}"/>
              </a:ext>
            </a:extLst>
          </p:cNvPr>
          <p:cNvSpPr>
            <a:spLocks noGrp="1"/>
          </p:cNvSpPr>
          <p:nvPr>
            <p:ph type="dt" sz="half" idx="10"/>
          </p:nvPr>
        </p:nvSpPr>
        <p:spPr/>
        <p:txBody>
          <a:bodyPr/>
          <a:lstStyle/>
          <a:p>
            <a:fld id="{C90E22F5-69CD-43FD-B8BC-159E8E97DE84}" type="datetimeFigureOut">
              <a:rPr lang="nl-NL" smtClean="0"/>
              <a:t>6-10-2026</a:t>
            </a:fld>
            <a:endParaRPr lang="nl-NL"/>
          </a:p>
        </p:txBody>
      </p:sp>
      <p:sp>
        <p:nvSpPr>
          <p:cNvPr id="6" name="Tijdelijke aanduiding voor voettekst 5">
            <a:extLst>
              <a:ext uri="{FF2B5EF4-FFF2-40B4-BE49-F238E27FC236}">
                <a16:creationId xmlns:a16="http://schemas.microsoft.com/office/drawing/2014/main" id="{33D54A54-1D31-8B84-6068-E74E5DD6FDA4}"/>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436FCA22-DF75-475C-E391-90AA88C29951}"/>
              </a:ext>
            </a:extLst>
          </p:cNvPr>
          <p:cNvSpPr>
            <a:spLocks noGrp="1"/>
          </p:cNvSpPr>
          <p:nvPr>
            <p:ph type="sldNum" sz="quarter" idx="12"/>
          </p:nvPr>
        </p:nvSpPr>
        <p:spPr/>
        <p:txBody>
          <a:bodyPr/>
          <a:lstStyle/>
          <a:p>
            <a:fld id="{045A7E4B-47F9-429E-AD8E-E3E8AFBCF678}" type="slidenum">
              <a:rPr lang="nl-NL" smtClean="0"/>
              <a:t>‹nr.›</a:t>
            </a:fld>
            <a:endParaRPr lang="nl-NL"/>
          </a:p>
        </p:txBody>
      </p:sp>
    </p:spTree>
    <p:extLst>
      <p:ext uri="{BB962C8B-B14F-4D97-AF65-F5344CB8AC3E}">
        <p14:creationId xmlns:p14="http://schemas.microsoft.com/office/powerpoint/2010/main" val="1127224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D3D2CC-FAA8-F9F0-4924-3BAE671A7185}"/>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6A886A25-B28E-80EE-D6A0-2EE4C497835E}"/>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C3665416-5D97-A23A-2E59-37F84F450B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AFC3752A-B7A3-0754-D528-2C985E482876}"/>
              </a:ext>
            </a:extLst>
          </p:cNvPr>
          <p:cNvSpPr>
            <a:spLocks noGrp="1"/>
          </p:cNvSpPr>
          <p:nvPr>
            <p:ph type="dt" sz="half" idx="10"/>
          </p:nvPr>
        </p:nvSpPr>
        <p:spPr/>
        <p:txBody>
          <a:bodyPr/>
          <a:lstStyle/>
          <a:p>
            <a:fld id="{C90E22F5-69CD-43FD-B8BC-159E8E97DE84}" type="datetimeFigureOut">
              <a:rPr lang="nl-NL" smtClean="0"/>
              <a:t>6-10-2026</a:t>
            </a:fld>
            <a:endParaRPr lang="nl-NL"/>
          </a:p>
        </p:txBody>
      </p:sp>
      <p:sp>
        <p:nvSpPr>
          <p:cNvPr id="6" name="Tijdelijke aanduiding voor voettekst 5">
            <a:extLst>
              <a:ext uri="{FF2B5EF4-FFF2-40B4-BE49-F238E27FC236}">
                <a16:creationId xmlns:a16="http://schemas.microsoft.com/office/drawing/2014/main" id="{50EF2899-0A3D-75D0-D2D0-C21A97D3CDC3}"/>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116E333-5660-28D3-6D9C-765120B807FB}"/>
              </a:ext>
            </a:extLst>
          </p:cNvPr>
          <p:cNvSpPr>
            <a:spLocks noGrp="1"/>
          </p:cNvSpPr>
          <p:nvPr>
            <p:ph type="sldNum" sz="quarter" idx="12"/>
          </p:nvPr>
        </p:nvSpPr>
        <p:spPr/>
        <p:txBody>
          <a:bodyPr/>
          <a:lstStyle/>
          <a:p>
            <a:fld id="{045A7E4B-47F9-429E-AD8E-E3E8AFBCF678}" type="slidenum">
              <a:rPr lang="nl-NL" smtClean="0"/>
              <a:t>‹nr.›</a:t>
            </a:fld>
            <a:endParaRPr lang="nl-NL"/>
          </a:p>
        </p:txBody>
      </p:sp>
    </p:spTree>
    <p:extLst>
      <p:ext uri="{BB962C8B-B14F-4D97-AF65-F5344CB8AC3E}">
        <p14:creationId xmlns:p14="http://schemas.microsoft.com/office/powerpoint/2010/main" val="1247963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BA3A5D-65D3-4F3B-A2C3-D9F92FFB5F8B}"/>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0D2B05A7-CF25-B086-32AA-A7F7CBFE5ACA}"/>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A988F6F-7453-6189-5061-E81E63A9FDD8}"/>
              </a:ext>
            </a:extLst>
          </p:cNvPr>
          <p:cNvSpPr>
            <a:spLocks noGrp="1"/>
          </p:cNvSpPr>
          <p:nvPr>
            <p:ph type="dt" sz="half" idx="10"/>
          </p:nvPr>
        </p:nvSpPr>
        <p:spPr/>
        <p:txBody>
          <a:bodyPr/>
          <a:lstStyle/>
          <a:p>
            <a:fld id="{C90E22F5-69CD-43FD-B8BC-159E8E97DE84}" type="datetimeFigureOut">
              <a:rPr lang="nl-NL" smtClean="0"/>
              <a:t>6-10-2026</a:t>
            </a:fld>
            <a:endParaRPr lang="nl-NL"/>
          </a:p>
        </p:txBody>
      </p:sp>
      <p:sp>
        <p:nvSpPr>
          <p:cNvPr id="5" name="Tijdelijke aanduiding voor voettekst 4">
            <a:extLst>
              <a:ext uri="{FF2B5EF4-FFF2-40B4-BE49-F238E27FC236}">
                <a16:creationId xmlns:a16="http://schemas.microsoft.com/office/drawing/2014/main" id="{8419BDDB-DB03-B181-D04C-1EAB70921FC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02B8593-31BC-2BA7-C8DA-78F9AD89B5A9}"/>
              </a:ext>
            </a:extLst>
          </p:cNvPr>
          <p:cNvSpPr>
            <a:spLocks noGrp="1"/>
          </p:cNvSpPr>
          <p:nvPr>
            <p:ph type="sldNum" sz="quarter" idx="12"/>
          </p:nvPr>
        </p:nvSpPr>
        <p:spPr/>
        <p:txBody>
          <a:bodyPr/>
          <a:lstStyle/>
          <a:p>
            <a:fld id="{045A7E4B-47F9-429E-AD8E-E3E8AFBCF678}" type="slidenum">
              <a:rPr lang="nl-NL" smtClean="0"/>
              <a:t>‹nr.›</a:t>
            </a:fld>
            <a:endParaRPr lang="nl-NL"/>
          </a:p>
        </p:txBody>
      </p:sp>
    </p:spTree>
    <p:extLst>
      <p:ext uri="{BB962C8B-B14F-4D97-AF65-F5344CB8AC3E}">
        <p14:creationId xmlns:p14="http://schemas.microsoft.com/office/powerpoint/2010/main" val="1420343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9244582A-BEE6-537F-26FD-98D8BE9455CE}"/>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CAD0F339-4114-B8B9-1CC0-0E9656CCD585}"/>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1D679FD-3AE1-110C-8332-99432F96125E}"/>
              </a:ext>
            </a:extLst>
          </p:cNvPr>
          <p:cNvSpPr>
            <a:spLocks noGrp="1"/>
          </p:cNvSpPr>
          <p:nvPr>
            <p:ph type="dt" sz="half" idx="10"/>
          </p:nvPr>
        </p:nvSpPr>
        <p:spPr/>
        <p:txBody>
          <a:bodyPr/>
          <a:lstStyle/>
          <a:p>
            <a:fld id="{C90E22F5-69CD-43FD-B8BC-159E8E97DE84}" type="datetimeFigureOut">
              <a:rPr lang="nl-NL" smtClean="0"/>
              <a:t>6-10-2026</a:t>
            </a:fld>
            <a:endParaRPr lang="nl-NL"/>
          </a:p>
        </p:txBody>
      </p:sp>
      <p:sp>
        <p:nvSpPr>
          <p:cNvPr id="5" name="Tijdelijke aanduiding voor voettekst 4">
            <a:extLst>
              <a:ext uri="{FF2B5EF4-FFF2-40B4-BE49-F238E27FC236}">
                <a16:creationId xmlns:a16="http://schemas.microsoft.com/office/drawing/2014/main" id="{21EEEE3F-15C3-5313-790E-02D82EB61FF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6BB3054-6A65-E688-5E46-0428A7CB1CD1}"/>
              </a:ext>
            </a:extLst>
          </p:cNvPr>
          <p:cNvSpPr>
            <a:spLocks noGrp="1"/>
          </p:cNvSpPr>
          <p:nvPr>
            <p:ph type="sldNum" sz="quarter" idx="12"/>
          </p:nvPr>
        </p:nvSpPr>
        <p:spPr/>
        <p:txBody>
          <a:bodyPr/>
          <a:lstStyle/>
          <a:p>
            <a:fld id="{045A7E4B-47F9-429E-AD8E-E3E8AFBCF678}" type="slidenum">
              <a:rPr lang="nl-NL" smtClean="0"/>
              <a:t>‹nr.›</a:t>
            </a:fld>
            <a:endParaRPr lang="nl-NL"/>
          </a:p>
        </p:txBody>
      </p:sp>
    </p:spTree>
    <p:extLst>
      <p:ext uri="{BB962C8B-B14F-4D97-AF65-F5344CB8AC3E}">
        <p14:creationId xmlns:p14="http://schemas.microsoft.com/office/powerpoint/2010/main" val="19553358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53829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EL">
    <p:bg>
      <p:bgPr>
        <a:solidFill>
          <a:srgbClr val="24123A"/>
        </a:solidFill>
        <a:effectLst/>
      </p:bgPr>
    </p:bg>
    <p:spTree>
      <p:nvGrpSpPr>
        <p:cNvPr id="1" name=""/>
        <p:cNvGrpSpPr/>
        <p:nvPr/>
      </p:nvGrpSpPr>
      <p:grpSpPr>
        <a:xfrm>
          <a:off x="0" y="0"/>
          <a:ext cx="0" cy="0"/>
          <a:chOff x="0" y="0"/>
          <a:chExt cx="0" cy="0"/>
        </a:xfrm>
      </p:grpSpPr>
      <p:sp>
        <p:nvSpPr>
          <p:cNvPr id="60" name="Cirkel 60"/>
          <p:cNvSpPr/>
          <p:nvPr userDrawn="1"/>
        </p:nvSpPr>
        <p:spPr>
          <a:xfrm>
            <a:off x="8138160" y="822960"/>
            <a:ext cx="3840480" cy="3840480"/>
          </a:xfrm>
          <a:prstGeom prst="ellipse">
            <a:avLst/>
          </a:prstGeom>
          <a:solidFill>
            <a:srgbClr val="4A2A73"/>
          </a:solidFill>
          <a:ln>
            <a:noFill/>
          </a:ln>
        </p:spPr>
        <p:txBody>
          <a:bodyPr/>
          <a:lstStyle/>
          <a:p>
            <a:endParaRPr lang="nl-NL"/>
          </a:p>
        </p:txBody>
      </p:sp>
      <p:sp>
        <p:nvSpPr>
          <p:cNvPr id="61" name="Cirkel 61"/>
          <p:cNvSpPr/>
          <p:nvPr userDrawn="1"/>
        </p:nvSpPr>
        <p:spPr>
          <a:xfrm>
            <a:off x="10241280" y="4206240"/>
            <a:ext cx="1280160" cy="1280160"/>
          </a:xfrm>
          <a:prstGeom prst="ellipse">
            <a:avLst/>
          </a:prstGeom>
          <a:solidFill>
            <a:srgbClr val="C9B3F0"/>
          </a:solidFill>
          <a:ln>
            <a:noFill/>
          </a:ln>
        </p:spPr>
        <p:txBody>
          <a:bodyPr/>
          <a:lstStyle/>
          <a:p>
            <a:endParaRPr lang="nl-NL"/>
          </a:p>
        </p:txBody>
      </p:sp>
      <p:sp>
        <p:nvSpPr>
          <p:cNvPr id="2" name="Text 0"/>
          <p:cNvSpPr>
            <a:spLocks noGrp="1"/>
          </p:cNvSpPr>
          <p:nvPr>
            <p:ph type="title" idx="100" hasCustomPrompt="1"/>
          </p:nvPr>
        </p:nvSpPr>
        <p:spPr>
          <a:xfrm>
            <a:off x="731520" y="2011680"/>
            <a:ext cx="7498080" cy="2011680"/>
          </a:xfrm>
          <a:prstGeom prst="rect">
            <a:avLst/>
          </a:prstGeom>
          <a:noFill/>
          <a:ln/>
        </p:spPr>
        <p:txBody>
          <a:bodyPr wrap="square" lIns="0" tIns="0" rIns="0" bIns="0" rtlCol="0" anchor="b"/>
          <a:lstStyle>
            <a:lvl1pPr marL="0" indent="0" algn="l">
              <a:buNone/>
              <a:defRPr lang="en-US" sz="4800" b="1" dirty="0">
                <a:solidFill>
                  <a:srgbClr val="FFFFFF"/>
                </a:solidFill>
                <a:latin typeface="Arial" pitchFamily="34" charset="0"/>
                <a:ea typeface="Arial" pitchFamily="34" charset="-122"/>
                <a:cs typeface="Arial" pitchFamily="34" charset="-120"/>
              </a:defRPr>
            </a:lvl1pPr>
          </a:lstStyle>
          <a:p>
            <a:pPr marL="0" indent="0" algn="l">
              <a:buNone/>
            </a:pPr>
            <a:r>
              <a:rPr lang="en-US" sz="4800" b="1" dirty="0">
                <a:solidFill>
                  <a:srgbClr val="FFFFFF"/>
                </a:solidFill>
                <a:latin typeface="Arial" pitchFamily="34" charset="0"/>
                <a:ea typeface="Arial" pitchFamily="34" charset="-122"/>
                <a:cs typeface="Arial" pitchFamily="34" charset="-120"/>
              </a:rPr>
              <a:t>Titel van de keynote</a:t>
            </a:r>
            <a:endParaRPr lang="en-US" sz="4800" dirty="0"/>
          </a:p>
        </p:txBody>
      </p:sp>
      <p:sp>
        <p:nvSpPr>
          <p:cNvPr id="3" name="Text 0"/>
          <p:cNvSpPr>
            <a:spLocks noGrp="1"/>
          </p:cNvSpPr>
          <p:nvPr>
            <p:ph type="body" idx="101" hasCustomPrompt="1"/>
          </p:nvPr>
        </p:nvSpPr>
        <p:spPr>
          <a:xfrm>
            <a:off x="731520" y="4206240"/>
            <a:ext cx="6858000" cy="822960"/>
          </a:xfrm>
          <a:prstGeom prst="rect">
            <a:avLst/>
          </a:prstGeom>
          <a:noFill/>
          <a:ln/>
        </p:spPr>
        <p:txBody>
          <a:bodyPr wrap="square" lIns="0" tIns="0" rIns="0" bIns="0" rtlCol="0" anchor="t"/>
          <a:lstStyle>
            <a:lvl1pPr marL="0" indent="0" algn="l">
              <a:buNone/>
              <a:defRPr lang="en-US" sz="2000" dirty="0">
                <a:solidFill>
                  <a:srgbClr val="C9B3F0"/>
                </a:solidFill>
                <a:latin typeface="Calibri" pitchFamily="34" charset="0"/>
                <a:ea typeface="Calibri" pitchFamily="34" charset="-122"/>
                <a:cs typeface="Calibri" pitchFamily="34" charset="-120"/>
              </a:defRPr>
            </a:lvl1pPr>
          </a:lstStyle>
          <a:p>
            <a:pPr marL="0" indent="0" algn="l">
              <a:buNone/>
            </a:pPr>
            <a:r>
              <a:rPr lang="en-US" sz="2000" dirty="0">
                <a:solidFill>
                  <a:srgbClr val="C9B3F0"/>
                </a:solidFill>
                <a:latin typeface="Calibri" pitchFamily="34" charset="0"/>
                <a:ea typeface="Calibri" pitchFamily="34" charset="-122"/>
                <a:cs typeface="Calibri" pitchFamily="34" charset="-120"/>
              </a:rPr>
              <a:t>Spreker · evenement · datum</a:t>
            </a:r>
            <a:endParaRPr lang="en-US" sz="2000" dirty="0"/>
          </a:p>
        </p:txBody>
      </p:sp>
    </p:spTree>
    <p:extLst>
      <p:ext uri="{BB962C8B-B14F-4D97-AF65-F5344CB8AC3E}">
        <p14:creationId xmlns:p14="http://schemas.microsoft.com/office/powerpoint/2010/main" val="4073422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E">
    <p:bg>
      <p:bgPr>
        <a:solidFill>
          <a:srgbClr val="4A2A73"/>
        </a:solidFill>
        <a:effectLst/>
      </p:bgPr>
    </p:bg>
    <p:spTree>
      <p:nvGrpSpPr>
        <p:cNvPr id="1" name=""/>
        <p:cNvGrpSpPr/>
        <p:nvPr/>
      </p:nvGrpSpPr>
      <p:grpSpPr>
        <a:xfrm>
          <a:off x="0" y="0"/>
          <a:ext cx="0" cy="0"/>
          <a:chOff x="0" y="0"/>
          <a:chExt cx="0" cy="0"/>
        </a:xfrm>
      </p:grpSpPr>
      <p:sp>
        <p:nvSpPr>
          <p:cNvPr id="60" name="Cirkel 60"/>
          <p:cNvSpPr/>
          <p:nvPr userDrawn="1"/>
        </p:nvSpPr>
        <p:spPr>
          <a:xfrm>
            <a:off x="9509760" y="-914400"/>
            <a:ext cx="3657600" cy="3657600"/>
          </a:xfrm>
          <a:prstGeom prst="ellipse">
            <a:avLst/>
          </a:prstGeom>
          <a:solidFill>
            <a:srgbClr val="24123A"/>
          </a:solidFill>
          <a:ln>
            <a:noFill/>
          </a:ln>
        </p:spPr>
        <p:txBody>
          <a:bodyPr/>
          <a:lstStyle/>
          <a:p>
            <a:endParaRPr lang="nl-NL"/>
          </a:p>
        </p:txBody>
      </p:sp>
      <p:sp>
        <p:nvSpPr>
          <p:cNvPr id="2" name="Text 0"/>
          <p:cNvSpPr>
            <a:spLocks noGrp="1"/>
          </p:cNvSpPr>
          <p:nvPr>
            <p:ph type="body" idx="100" hasCustomPrompt="1"/>
          </p:nvPr>
        </p:nvSpPr>
        <p:spPr>
          <a:xfrm>
            <a:off x="731520" y="1463040"/>
            <a:ext cx="2743200" cy="1280160"/>
          </a:xfrm>
          <a:prstGeom prst="rect">
            <a:avLst/>
          </a:prstGeom>
          <a:noFill/>
          <a:ln/>
        </p:spPr>
        <p:txBody>
          <a:bodyPr wrap="square" lIns="0" tIns="0" rIns="0" bIns="0" rtlCol="0" anchor="b"/>
          <a:lstStyle>
            <a:lvl1pPr marL="0" indent="0" algn="l">
              <a:buNone/>
              <a:defRPr lang="en-US" sz="7200" b="1" dirty="0">
                <a:solidFill>
                  <a:srgbClr val="C9B3F0"/>
                </a:solidFill>
                <a:latin typeface="Arial" pitchFamily="34" charset="0"/>
                <a:ea typeface="Arial" pitchFamily="34" charset="-122"/>
                <a:cs typeface="Arial" pitchFamily="34" charset="-120"/>
              </a:defRPr>
            </a:lvl1pPr>
          </a:lstStyle>
          <a:p>
            <a:pPr marL="0" indent="0" algn="l">
              <a:buNone/>
            </a:pPr>
            <a:r>
              <a:rPr lang="en-US" sz="7200" b="1" dirty="0">
                <a:solidFill>
                  <a:srgbClr val="C9B3F0"/>
                </a:solidFill>
                <a:latin typeface="Arial" pitchFamily="34" charset="0"/>
                <a:ea typeface="Arial" pitchFamily="34" charset="-122"/>
                <a:cs typeface="Arial" pitchFamily="34" charset="-120"/>
              </a:rPr>
              <a:t>01</a:t>
            </a:r>
            <a:endParaRPr lang="en-US" sz="7200" dirty="0"/>
          </a:p>
        </p:txBody>
      </p:sp>
      <p:sp>
        <p:nvSpPr>
          <p:cNvPr id="3" name="Text 0"/>
          <p:cNvSpPr>
            <a:spLocks noGrp="1"/>
          </p:cNvSpPr>
          <p:nvPr>
            <p:ph type="title" idx="101" hasCustomPrompt="1"/>
          </p:nvPr>
        </p:nvSpPr>
        <p:spPr>
          <a:xfrm>
            <a:off x="731520" y="2926080"/>
            <a:ext cx="8229600" cy="1645920"/>
          </a:xfrm>
          <a:prstGeom prst="rect">
            <a:avLst/>
          </a:prstGeom>
          <a:noFill/>
          <a:ln/>
        </p:spPr>
        <p:txBody>
          <a:bodyPr wrap="square" lIns="0" tIns="0" rIns="0" bIns="0" rtlCol="0" anchor="t"/>
          <a:lstStyle>
            <a:lvl1pPr marL="0" indent="0" algn="l">
              <a:buNone/>
              <a:defRPr lang="en-US" sz="4400" b="1" dirty="0">
                <a:solidFill>
                  <a:srgbClr val="FFFFFF"/>
                </a:solidFill>
                <a:latin typeface="Arial" pitchFamily="34" charset="0"/>
                <a:ea typeface="Arial" pitchFamily="34" charset="-122"/>
                <a:cs typeface="Arial" pitchFamily="34" charset="-120"/>
              </a:defRPr>
            </a:lvl1pPr>
          </a:lstStyle>
          <a:p>
            <a:pPr marL="0" indent="0" algn="l">
              <a:buNone/>
            </a:pPr>
            <a:r>
              <a:rPr lang="en-US" sz="4400" b="1" dirty="0">
                <a:solidFill>
                  <a:srgbClr val="FFFFFF"/>
                </a:solidFill>
                <a:latin typeface="Arial" pitchFamily="34" charset="0"/>
                <a:ea typeface="Arial" pitchFamily="34" charset="-122"/>
                <a:cs typeface="Arial" pitchFamily="34" charset="-120"/>
              </a:rPr>
              <a:t>Sectietitel</a:t>
            </a:r>
            <a:endParaRPr lang="en-US" sz="4400" dirty="0"/>
          </a:p>
        </p:txBody>
      </p:sp>
    </p:spTree>
    <p:extLst>
      <p:ext uri="{BB962C8B-B14F-4D97-AF65-F5344CB8AC3E}">
        <p14:creationId xmlns:p14="http://schemas.microsoft.com/office/powerpoint/2010/main" val="9351667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TATEMENT">
    <p:bg>
      <p:bgPr>
        <a:solidFill>
          <a:srgbClr val="F4EFFB"/>
        </a:solidFill>
        <a:effectLst/>
      </p:bgPr>
    </p:bg>
    <p:spTree>
      <p:nvGrpSpPr>
        <p:cNvPr id="1" name=""/>
        <p:cNvGrpSpPr/>
        <p:nvPr/>
      </p:nvGrpSpPr>
      <p:grpSpPr>
        <a:xfrm>
          <a:off x="0" y="0"/>
          <a:ext cx="0" cy="0"/>
          <a:chOff x="0" y="0"/>
          <a:chExt cx="0" cy="0"/>
        </a:xfrm>
      </p:grpSpPr>
      <p:sp>
        <p:nvSpPr>
          <p:cNvPr id="60" name="Cirkel 60"/>
          <p:cNvSpPr/>
          <p:nvPr userDrawn="1"/>
        </p:nvSpPr>
        <p:spPr>
          <a:xfrm>
            <a:off x="731520" y="1005840"/>
            <a:ext cx="457200" cy="457200"/>
          </a:xfrm>
          <a:prstGeom prst="ellipse">
            <a:avLst/>
          </a:prstGeom>
          <a:solidFill>
            <a:srgbClr val="4A2A73"/>
          </a:solidFill>
          <a:ln>
            <a:noFill/>
          </a:ln>
        </p:spPr>
        <p:txBody>
          <a:bodyPr/>
          <a:lstStyle/>
          <a:p>
            <a:endParaRPr lang="nl-NL"/>
          </a:p>
        </p:txBody>
      </p:sp>
      <p:sp>
        <p:nvSpPr>
          <p:cNvPr id="2" name="Text 0"/>
          <p:cNvSpPr>
            <a:spLocks noGrp="1"/>
          </p:cNvSpPr>
          <p:nvPr>
            <p:ph type="body" idx="100" hasCustomPrompt="1"/>
          </p:nvPr>
        </p:nvSpPr>
        <p:spPr>
          <a:xfrm>
            <a:off x="731520" y="1737360"/>
            <a:ext cx="9601200" cy="3108960"/>
          </a:xfrm>
          <a:prstGeom prst="rect">
            <a:avLst/>
          </a:prstGeom>
          <a:noFill/>
          <a:ln/>
        </p:spPr>
        <p:txBody>
          <a:bodyPr wrap="square" lIns="0" tIns="0" rIns="0" bIns="0" rtlCol="0" anchor="ctr"/>
          <a:lstStyle>
            <a:lvl1pPr marL="0" indent="0" algn="l">
              <a:buNone/>
              <a:defRPr lang="en-US" sz="3600" dirty="0">
                <a:solidFill>
                  <a:srgbClr val="24123A"/>
                </a:solidFill>
                <a:latin typeface="Century Schoolbook" pitchFamily="34" charset="0"/>
                <a:ea typeface="Century Schoolbook" pitchFamily="34" charset="-122"/>
                <a:cs typeface="Century Schoolbook" pitchFamily="34" charset="-120"/>
              </a:defRPr>
            </a:lvl1pPr>
          </a:lstStyle>
          <a:p>
            <a:pPr marL="0" indent="0" algn="l">
              <a:buNone/>
            </a:pPr>
            <a:r>
              <a:rPr lang="en-US" sz="3600" dirty="0">
                <a:solidFill>
                  <a:srgbClr val="24123A"/>
                </a:solidFill>
                <a:latin typeface="Century Schoolbook" pitchFamily="34" charset="0"/>
                <a:ea typeface="Century Schoolbook" pitchFamily="34" charset="-122"/>
                <a:cs typeface="Century Schoolbook" pitchFamily="34" charset="-120"/>
              </a:rPr>
              <a:t>Eén krachtige zin of quote.</a:t>
            </a:r>
            <a:endParaRPr lang="en-US" sz="3600" dirty="0"/>
          </a:p>
        </p:txBody>
      </p:sp>
      <p:sp>
        <p:nvSpPr>
          <p:cNvPr id="3" name="Text 0"/>
          <p:cNvSpPr>
            <a:spLocks noGrp="1"/>
          </p:cNvSpPr>
          <p:nvPr>
            <p:ph type="body" idx="101" hasCustomPrompt="1"/>
          </p:nvPr>
        </p:nvSpPr>
        <p:spPr>
          <a:xfrm>
            <a:off x="731520" y="5120640"/>
            <a:ext cx="7315200" cy="548640"/>
          </a:xfrm>
          <a:prstGeom prst="rect">
            <a:avLst/>
          </a:prstGeom>
          <a:noFill/>
          <a:ln/>
        </p:spPr>
        <p:txBody>
          <a:bodyPr wrap="square" lIns="0" tIns="0" rIns="0" bIns="0" rtlCol="0" anchor="t"/>
          <a:lstStyle>
            <a:lvl1pPr marL="0" indent="0" algn="l">
              <a:buNone/>
              <a:defRPr lang="en-US" sz="1600" dirty="0">
                <a:solidFill>
                  <a:srgbClr val="4A2A73"/>
                </a:solidFill>
                <a:latin typeface="Calibri" pitchFamily="34" charset="0"/>
                <a:ea typeface="Calibri" pitchFamily="34" charset="-122"/>
                <a:cs typeface="Calibri" pitchFamily="34" charset="-120"/>
              </a:defRPr>
            </a:lvl1pPr>
          </a:lstStyle>
          <a:p>
            <a:pPr marL="0" indent="0" algn="l">
              <a:buNone/>
            </a:pPr>
            <a:r>
              <a:rPr lang="en-US" sz="1600" dirty="0">
                <a:solidFill>
                  <a:srgbClr val="4A2A73"/>
                </a:solidFill>
                <a:latin typeface="Calibri" pitchFamily="34" charset="0"/>
                <a:ea typeface="Calibri" pitchFamily="34" charset="-122"/>
                <a:cs typeface="Calibri" pitchFamily="34" charset="-120"/>
              </a:rPr>
              <a:t>— Naam, context</a:t>
            </a:r>
            <a:endParaRPr lang="en-US" sz="1600" dirty="0"/>
          </a:p>
        </p:txBody>
      </p:sp>
    </p:spTree>
    <p:extLst>
      <p:ext uri="{BB962C8B-B14F-4D97-AF65-F5344CB8AC3E}">
        <p14:creationId xmlns:p14="http://schemas.microsoft.com/office/powerpoint/2010/main" val="26959917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FOTO_FULL">
    <p:bg>
      <p:bgPr>
        <a:solidFill>
          <a:srgbClr val="24123A"/>
        </a:solidFill>
        <a:effectLst/>
      </p:bgPr>
    </p:bg>
    <p:spTree>
      <p:nvGrpSpPr>
        <p:cNvPr id="1" name=""/>
        <p:cNvGrpSpPr/>
        <p:nvPr/>
      </p:nvGrpSpPr>
      <p:grpSpPr>
        <a:xfrm>
          <a:off x="0" y="0"/>
          <a:ext cx="0" cy="0"/>
          <a:chOff x="0" y="0"/>
          <a:chExt cx="0" cy="0"/>
        </a:xfrm>
      </p:grpSpPr>
      <p:sp>
        <p:nvSpPr>
          <p:cNvPr id="2" name="Text 0"/>
          <p:cNvSpPr>
            <a:spLocks noGrp="1"/>
          </p:cNvSpPr>
          <p:nvPr>
            <p:ph type="pic" idx="100" hasCustomPrompt="1"/>
          </p:nvPr>
        </p:nvSpPr>
        <p:spPr>
          <a:xfrm>
            <a:off x="0" y="0"/>
            <a:ext cx="12191695" cy="6858000"/>
          </a:xfrm>
          <a:prstGeom prst="rect">
            <a:avLst/>
          </a:prstGeom>
          <a:noFill/>
          <a:ln/>
        </p:spPr>
        <p:txBody>
          <a:bodyPr wrap="square" lIns="0" tIns="0" rIns="0" bIns="0" rtlCol="0" anchor="ctr"/>
          <a:lstStyle>
            <a:lvl1pPr marL="0" indent="0" algn="l">
              <a:buNone/>
              <a:defRPr lang="en-US" dirty="0"/>
            </a:lvl1pPr>
          </a:lstStyle>
          <a:p>
            <a:pPr marL="0" indent="0">
              <a:buNone/>
            </a:pPr>
            <a:r>
              <a:rPr lang="en-US" dirty="0">
                <a:solidFill>
                  <a:srgbClr val="000000"/>
                </a:solidFill>
              </a:rPr>
              <a:t>Foto</a:t>
            </a:r>
            <a:endParaRPr lang="en-US" dirty="0"/>
          </a:p>
        </p:txBody>
      </p:sp>
      <p:sp>
        <p:nvSpPr>
          <p:cNvPr id="3" name="Text 0"/>
          <p:cNvSpPr>
            <a:spLocks noGrp="1"/>
          </p:cNvSpPr>
          <p:nvPr>
            <p:ph type="body" idx="101" hasCustomPrompt="1"/>
          </p:nvPr>
        </p:nvSpPr>
        <p:spPr>
          <a:xfrm>
            <a:off x="548640" y="4846320"/>
            <a:ext cx="4206240" cy="1463040"/>
          </a:xfrm>
          <a:prstGeom prst="rect">
            <a:avLst/>
          </a:prstGeom>
          <a:solidFill>
            <a:srgbClr val="24123A">
              <a:alpha val="88000"/>
            </a:srgbClr>
          </a:solidFill>
          <a:ln/>
        </p:spPr>
        <p:txBody>
          <a:bodyPr wrap="square" lIns="228600" tIns="182880" rIns="228600" bIns="182880" rtlCol="0" anchor="ctr"/>
          <a:lstStyle>
            <a:lvl1pPr marL="0" indent="0" algn="l">
              <a:buNone/>
              <a:defRPr lang="en-US" sz="1600" dirty="0">
                <a:solidFill>
                  <a:srgbClr val="FFFFFF"/>
                </a:solidFill>
                <a:latin typeface="Calibri" pitchFamily="34" charset="0"/>
                <a:ea typeface="Calibri" pitchFamily="34" charset="-122"/>
                <a:cs typeface="Calibri" pitchFamily="34" charset="-120"/>
              </a:defRPr>
            </a:lvl1pPr>
          </a:lstStyle>
          <a:p>
            <a:pPr marL="0" indent="0">
              <a:buNone/>
            </a:pPr>
            <a:r>
              <a:rPr lang="en-US" sz="1600" dirty="0">
                <a:solidFill>
                  <a:srgbClr val="FFFFFF"/>
                </a:solidFill>
                <a:latin typeface="Calibri" pitchFamily="34" charset="0"/>
                <a:ea typeface="Calibri" pitchFamily="34" charset="-122"/>
                <a:cs typeface="Calibri" pitchFamily="34" charset="-120"/>
              </a:rPr>
              <a:t>Korte toelichting bij de foto.</a:t>
            </a:r>
            <a:endParaRPr lang="en-US" sz="1600" dirty="0"/>
          </a:p>
        </p:txBody>
      </p:sp>
    </p:spTree>
    <p:extLst>
      <p:ext uri="{BB962C8B-B14F-4D97-AF65-F5344CB8AC3E}">
        <p14:creationId xmlns:p14="http://schemas.microsoft.com/office/powerpoint/2010/main" val="35804965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FOTO_SPLIT">
    <p:bg>
      <p:bgPr>
        <a:solidFill>
          <a:srgbClr val="F4EFFB"/>
        </a:solidFill>
        <a:effectLst/>
      </p:bgPr>
    </p:bg>
    <p:spTree>
      <p:nvGrpSpPr>
        <p:cNvPr id="1" name=""/>
        <p:cNvGrpSpPr/>
        <p:nvPr/>
      </p:nvGrpSpPr>
      <p:grpSpPr>
        <a:xfrm>
          <a:off x="0" y="0"/>
          <a:ext cx="0" cy="0"/>
          <a:chOff x="0" y="0"/>
          <a:chExt cx="0" cy="0"/>
        </a:xfrm>
      </p:grpSpPr>
      <p:sp>
        <p:nvSpPr>
          <p:cNvPr id="2" name="Text 0"/>
          <p:cNvSpPr>
            <a:spLocks noGrp="1"/>
          </p:cNvSpPr>
          <p:nvPr>
            <p:ph type="pic" idx="100" hasCustomPrompt="1"/>
          </p:nvPr>
        </p:nvSpPr>
        <p:spPr>
          <a:xfrm>
            <a:off x="0" y="0"/>
            <a:ext cx="5669280" cy="6858000"/>
          </a:xfrm>
          <a:prstGeom prst="rect">
            <a:avLst/>
          </a:prstGeom>
          <a:noFill/>
          <a:ln/>
        </p:spPr>
        <p:txBody>
          <a:bodyPr wrap="square" lIns="0" tIns="0" rIns="0" bIns="0" rtlCol="0" anchor="ctr"/>
          <a:lstStyle>
            <a:lvl1pPr marL="0" indent="0" algn="l">
              <a:buNone/>
              <a:defRPr lang="en-US" dirty="0"/>
            </a:lvl1pPr>
          </a:lstStyle>
          <a:p>
            <a:pPr marL="0" indent="0">
              <a:buNone/>
            </a:pPr>
            <a:r>
              <a:rPr lang="en-US" dirty="0">
                <a:solidFill>
                  <a:srgbClr val="000000"/>
                </a:solidFill>
              </a:rPr>
              <a:t>Foto</a:t>
            </a:r>
            <a:endParaRPr lang="en-US" dirty="0"/>
          </a:p>
        </p:txBody>
      </p:sp>
      <p:sp>
        <p:nvSpPr>
          <p:cNvPr id="3" name="Text 0"/>
          <p:cNvSpPr>
            <a:spLocks noGrp="1"/>
          </p:cNvSpPr>
          <p:nvPr>
            <p:ph type="body" idx="101" hasCustomPrompt="1"/>
          </p:nvPr>
        </p:nvSpPr>
        <p:spPr>
          <a:xfrm>
            <a:off x="6309360" y="1188720"/>
            <a:ext cx="5120640" cy="457200"/>
          </a:xfrm>
          <a:prstGeom prst="rect">
            <a:avLst/>
          </a:prstGeom>
          <a:noFill/>
          <a:ln/>
        </p:spPr>
        <p:txBody>
          <a:bodyPr wrap="square" lIns="0" tIns="0" rIns="0" bIns="0" rtlCol="0" anchor="b"/>
          <a:lstStyle>
            <a:lvl1pPr marL="0" indent="0" algn="l">
              <a:buNone/>
              <a:defRPr lang="en-US" sz="1400" b="1" kern="0" spc="200" dirty="0">
                <a:solidFill>
                  <a:srgbClr val="4A2A73"/>
                </a:solidFill>
                <a:latin typeface="Calibri" pitchFamily="34" charset="0"/>
                <a:ea typeface="Calibri" pitchFamily="34" charset="-122"/>
                <a:cs typeface="Calibri" pitchFamily="34" charset="-120"/>
              </a:defRPr>
            </a:lvl1pPr>
          </a:lstStyle>
          <a:p>
            <a:pPr marL="0" indent="0" algn="l">
              <a:buNone/>
            </a:pPr>
            <a:r>
              <a:rPr lang="en-US" sz="1400" b="1" kern="0" spc="200" dirty="0">
                <a:solidFill>
                  <a:srgbClr val="4A2A73"/>
                </a:solidFill>
                <a:latin typeface="Calibri" pitchFamily="34" charset="0"/>
                <a:ea typeface="Calibri" pitchFamily="34" charset="-122"/>
                <a:cs typeface="Calibri" pitchFamily="34" charset="-120"/>
              </a:rPr>
              <a:t>LABEL</a:t>
            </a:r>
            <a:endParaRPr lang="en-US" sz="1400" dirty="0"/>
          </a:p>
        </p:txBody>
      </p:sp>
      <p:sp>
        <p:nvSpPr>
          <p:cNvPr id="4" name="Text 0"/>
          <p:cNvSpPr>
            <a:spLocks noGrp="1"/>
          </p:cNvSpPr>
          <p:nvPr>
            <p:ph type="title" idx="102" hasCustomPrompt="1"/>
          </p:nvPr>
        </p:nvSpPr>
        <p:spPr>
          <a:xfrm>
            <a:off x="6309360" y="1737360"/>
            <a:ext cx="5120640" cy="1463040"/>
          </a:xfrm>
          <a:prstGeom prst="rect">
            <a:avLst/>
          </a:prstGeom>
          <a:noFill/>
          <a:ln/>
        </p:spPr>
        <p:txBody>
          <a:bodyPr wrap="square" lIns="0" tIns="0" rIns="0" bIns="0" rtlCol="0" anchor="t"/>
          <a:lstStyle>
            <a:lvl1pPr marL="0" indent="0" algn="l">
              <a:buNone/>
              <a:defRPr lang="en-US" sz="3400" b="1" dirty="0">
                <a:solidFill>
                  <a:srgbClr val="24123A"/>
                </a:solidFill>
                <a:latin typeface="Arial" pitchFamily="34" charset="0"/>
                <a:ea typeface="Arial" pitchFamily="34" charset="-122"/>
                <a:cs typeface="Arial" pitchFamily="34" charset="-120"/>
              </a:defRPr>
            </a:lvl1pPr>
          </a:lstStyle>
          <a:p>
            <a:pPr marL="0" indent="0" algn="l">
              <a:buNone/>
            </a:pPr>
            <a:r>
              <a:rPr lang="en-US" sz="3400" b="1" dirty="0">
                <a:solidFill>
                  <a:srgbClr val="24123A"/>
                </a:solidFill>
                <a:latin typeface="Arial" pitchFamily="34" charset="0"/>
                <a:ea typeface="Arial" pitchFamily="34" charset="-122"/>
                <a:cs typeface="Arial" pitchFamily="34" charset="-120"/>
              </a:rPr>
              <a:t>Titel</a:t>
            </a:r>
            <a:endParaRPr lang="en-US" sz="3400" dirty="0"/>
          </a:p>
        </p:txBody>
      </p:sp>
      <p:sp>
        <p:nvSpPr>
          <p:cNvPr id="5" name="Text 0"/>
          <p:cNvSpPr>
            <a:spLocks noGrp="1"/>
          </p:cNvSpPr>
          <p:nvPr>
            <p:ph type="body" idx="103" hasCustomPrompt="1"/>
          </p:nvPr>
        </p:nvSpPr>
        <p:spPr>
          <a:xfrm>
            <a:off x="6309360" y="3383280"/>
            <a:ext cx="5120640" cy="2560320"/>
          </a:xfrm>
          <a:prstGeom prst="rect">
            <a:avLst/>
          </a:prstGeom>
          <a:noFill/>
          <a:ln/>
        </p:spPr>
        <p:txBody>
          <a:bodyPr wrap="square" lIns="0" tIns="0" rIns="0" bIns="0" rtlCol="0" anchor="t"/>
          <a:lstStyle>
            <a:lvl1pPr marL="0" indent="0" algn="l">
              <a:buNone/>
              <a:defRPr lang="en-US" sz="1800" dirty="0">
                <a:solidFill>
                  <a:srgbClr val="24123A"/>
                </a:solidFill>
                <a:latin typeface="Calibri" pitchFamily="34" charset="0"/>
                <a:ea typeface="Calibri" pitchFamily="34" charset="-122"/>
                <a:cs typeface="Calibri" pitchFamily="34" charset="-120"/>
              </a:defRPr>
            </a:lvl1pPr>
          </a:lstStyle>
          <a:p>
            <a:pPr marL="0" indent="0" algn="l">
              <a:buNone/>
            </a:pPr>
            <a:r>
              <a:rPr lang="en-US" sz="1800" dirty="0">
                <a:solidFill>
                  <a:srgbClr val="24123A"/>
                </a:solidFill>
                <a:latin typeface="Calibri" pitchFamily="34" charset="0"/>
                <a:ea typeface="Calibri" pitchFamily="34" charset="-122"/>
                <a:cs typeface="Calibri" pitchFamily="34" charset="-120"/>
              </a:rPr>
              <a:t>Een paar regels tekst.</a:t>
            </a:r>
            <a:endParaRPr lang="en-US" sz="1800" dirty="0"/>
          </a:p>
        </p:txBody>
      </p:sp>
    </p:spTree>
    <p:extLst>
      <p:ext uri="{BB962C8B-B14F-4D97-AF65-F5344CB8AC3E}">
        <p14:creationId xmlns:p14="http://schemas.microsoft.com/office/powerpoint/2010/main" val="8547896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Box (1)">
    <p:spTree>
      <p:nvGrpSpPr>
        <p:cNvPr id="1" name=""/>
        <p:cNvGrpSpPr/>
        <p:nvPr/>
      </p:nvGrpSpPr>
      <p:grpSpPr>
        <a:xfrm>
          <a:off x="0" y="0"/>
          <a:ext cx="0" cy="0"/>
          <a:chOff x="0" y="0"/>
          <a:chExt cx="0" cy="0"/>
        </a:xfrm>
      </p:grpSpPr>
      <p:sp>
        <p:nvSpPr>
          <p:cNvPr id="12" name="Content Placeholder 6">
            <a:extLst>
              <a:ext uri="{FF2B5EF4-FFF2-40B4-BE49-F238E27FC236}">
                <a16:creationId xmlns:a16="http://schemas.microsoft.com/office/drawing/2014/main" id="{CCB64B6D-912F-411E-B8EC-6E5A8C9A3276}"/>
              </a:ext>
            </a:extLst>
          </p:cNvPr>
          <p:cNvSpPr>
            <a:spLocks noGrp="1"/>
          </p:cNvSpPr>
          <p:nvPr>
            <p:ph sz="quarter" idx="18" hasCustomPrompt="1"/>
          </p:nvPr>
        </p:nvSpPr>
        <p:spPr>
          <a:xfrm>
            <a:off x="666748" y="1592264"/>
            <a:ext cx="10866440" cy="4716463"/>
          </a:xfrm>
        </p:spPr>
        <p:txBody>
          <a:bodyPr/>
          <a:lstStyle>
            <a:lvl1pPr>
              <a:defRPr/>
            </a:lvl1pPr>
            <a:lvl2pPr>
              <a:defRPr/>
            </a:lvl2pPr>
            <a:lvl3pPr>
              <a:defRPr/>
            </a:lvl3pPr>
            <a:lvl4pPr>
              <a:defRPr/>
            </a:lvl4pPr>
            <a:lvl5pPr>
              <a:defRPr/>
            </a:lvl5pPr>
          </a:lstStyle>
          <a:p>
            <a:pPr lvl="0"/>
            <a:r>
              <a:rPr lang="en-US"/>
              <a:t>Dummy text</a:t>
            </a:r>
          </a:p>
          <a:p>
            <a:pPr lvl="1"/>
            <a:r>
              <a:rPr lang="en-US"/>
              <a:t>Text</a:t>
            </a:r>
          </a:p>
          <a:p>
            <a:pPr lvl="2"/>
            <a:r>
              <a:rPr lang="en-US"/>
              <a:t>Text</a:t>
            </a:r>
          </a:p>
          <a:p>
            <a:pPr lvl="3"/>
            <a:r>
              <a:rPr lang="en-US"/>
              <a:t>Text</a:t>
            </a:r>
          </a:p>
          <a:p>
            <a:pPr lvl="4"/>
            <a:r>
              <a:rPr lang="en-US"/>
              <a:t>Text</a:t>
            </a:r>
            <a:endParaRPr lang="nl-NL"/>
          </a:p>
        </p:txBody>
      </p:sp>
      <p:sp>
        <p:nvSpPr>
          <p:cNvPr id="10" name="Title Placeholder 4">
            <a:extLst>
              <a:ext uri="{FF2B5EF4-FFF2-40B4-BE49-F238E27FC236}">
                <a16:creationId xmlns:a16="http://schemas.microsoft.com/office/drawing/2014/main" id="{8F280C3E-E496-440B-91A5-8A19326EF1C0}"/>
              </a:ext>
            </a:extLst>
          </p:cNvPr>
          <p:cNvSpPr>
            <a:spLocks noGrp="1"/>
          </p:cNvSpPr>
          <p:nvPr>
            <p:ph type="title"/>
          </p:nvPr>
        </p:nvSpPr>
        <p:spPr>
          <a:xfrm>
            <a:off x="666750" y="266699"/>
            <a:ext cx="10866441" cy="930276"/>
          </a:xfrm>
          <a:prstGeom prst="rect">
            <a:avLst/>
          </a:prstGeom>
        </p:spPr>
        <p:txBody>
          <a:bodyPr vert="horz" lIns="36000" tIns="36000" rIns="36000" bIns="36000" rtlCol="0" anchor="b">
            <a:noAutofit/>
          </a:bodyPr>
          <a:lstStyle>
            <a:lvl1pPr>
              <a:defRPr lang="nl-NL" dirty="0"/>
            </a:lvl1pPr>
          </a:lstStyle>
          <a:p>
            <a:pPr lvl="0"/>
            <a:r>
              <a:rPr lang="en-US" dirty="0"/>
              <a:t>Click to edit Master title style</a:t>
            </a:r>
            <a:endParaRPr lang="nl-NL" dirty="0"/>
          </a:p>
        </p:txBody>
      </p:sp>
      <p:sp>
        <p:nvSpPr>
          <p:cNvPr id="7" name="Slide Number Placeholder 4">
            <a:extLst>
              <a:ext uri="{FF2B5EF4-FFF2-40B4-BE49-F238E27FC236}">
                <a16:creationId xmlns:a16="http://schemas.microsoft.com/office/drawing/2014/main" id="{7D9C214A-7EA5-4612-A2E3-664014CDBA49}"/>
              </a:ext>
            </a:extLst>
          </p:cNvPr>
          <p:cNvSpPr>
            <a:spLocks noGrp="1"/>
          </p:cNvSpPr>
          <p:nvPr>
            <p:ph type="sldNum" sz="quarter" idx="12"/>
          </p:nvPr>
        </p:nvSpPr>
        <p:spPr>
          <a:xfrm>
            <a:off x="10510049" y="6619878"/>
            <a:ext cx="1023140" cy="163513"/>
          </a:xfrm>
          <a:prstGeom prst="rect">
            <a:avLst/>
          </a:prstGeom>
        </p:spPr>
        <p:txBody>
          <a:bodyPr/>
          <a:lstStyle/>
          <a:p>
            <a:fld id="{992CD0B2-8AB2-4C6C-8876-E15753662C9B}" type="slidenum">
              <a:rPr lang="nl-NL" noProof="0" smtClean="0"/>
              <a:pPr/>
              <a:t>‹nr.›</a:t>
            </a:fld>
            <a:endParaRPr lang="nl-NL" noProof="0"/>
          </a:p>
        </p:txBody>
      </p:sp>
      <p:sp>
        <p:nvSpPr>
          <p:cNvPr id="8" name="Footer Placeholder 12">
            <a:extLst>
              <a:ext uri="{FF2B5EF4-FFF2-40B4-BE49-F238E27FC236}">
                <a16:creationId xmlns:a16="http://schemas.microsoft.com/office/drawing/2014/main" id="{52BCD1DD-C3E1-4EFB-AFD0-83492A579CC2}"/>
              </a:ext>
            </a:extLst>
          </p:cNvPr>
          <p:cNvSpPr>
            <a:spLocks noGrp="1"/>
          </p:cNvSpPr>
          <p:nvPr>
            <p:ph type="ftr" sz="quarter" idx="3"/>
          </p:nvPr>
        </p:nvSpPr>
        <p:spPr>
          <a:xfrm>
            <a:off x="658815" y="6619875"/>
            <a:ext cx="9799639" cy="163512"/>
          </a:xfrm>
          <a:prstGeom prst="rect">
            <a:avLst/>
          </a:prstGeom>
        </p:spPr>
        <p:txBody>
          <a:bodyPr vert="horz" lIns="36000" tIns="36000" rIns="36000" bIns="36000" rtlCol="0" anchor="ctr"/>
          <a:lstStyle>
            <a:lvl1pPr algn="l">
              <a:defRPr sz="800">
                <a:solidFill>
                  <a:srgbClr val="000000"/>
                </a:solidFill>
                <a:latin typeface="+mn-lt"/>
              </a:defRPr>
            </a:lvl1pPr>
          </a:lstStyle>
          <a:p>
            <a:r>
              <a:rPr lang="nl-NL"/>
              <a:t>Workshop KPI’s MT TGP NL - 12 februari 2019</a:t>
            </a:r>
          </a:p>
        </p:txBody>
      </p:sp>
      <p:sp>
        <p:nvSpPr>
          <p:cNvPr id="11" name="Text Placeholder 5">
            <a:extLst>
              <a:ext uri="{FF2B5EF4-FFF2-40B4-BE49-F238E27FC236}">
                <a16:creationId xmlns:a16="http://schemas.microsoft.com/office/drawing/2014/main" id="{832A5894-62E0-4A39-84CD-1A70C138AAA6}"/>
              </a:ext>
            </a:extLst>
          </p:cNvPr>
          <p:cNvSpPr>
            <a:spLocks noGrp="1"/>
          </p:cNvSpPr>
          <p:nvPr>
            <p:ph type="body" sz="quarter" idx="20" hasCustomPrompt="1"/>
          </p:nvPr>
        </p:nvSpPr>
        <p:spPr>
          <a:xfrm>
            <a:off x="658813" y="6426471"/>
            <a:ext cx="9799637" cy="163512"/>
          </a:xfrm>
        </p:spPr>
        <p:txBody>
          <a:bodyPr/>
          <a:lstStyle>
            <a:lvl1pPr>
              <a:defRPr sz="800"/>
            </a:lvl1pPr>
          </a:lstStyle>
          <a:p>
            <a:pPr lvl="0"/>
            <a:r>
              <a:rPr lang="en-US"/>
              <a:t>Footnote</a:t>
            </a:r>
            <a:endParaRPr lang="nl-NL"/>
          </a:p>
        </p:txBody>
      </p:sp>
      <p:sp>
        <p:nvSpPr>
          <p:cNvPr id="13" name="Text Placeholder 8">
            <a:extLst>
              <a:ext uri="{FF2B5EF4-FFF2-40B4-BE49-F238E27FC236}">
                <a16:creationId xmlns:a16="http://schemas.microsoft.com/office/drawing/2014/main" id="{8ACC3935-612B-4819-AB44-5D2E92BD9AC5}"/>
              </a:ext>
            </a:extLst>
          </p:cNvPr>
          <p:cNvSpPr>
            <a:spLocks noGrp="1"/>
          </p:cNvSpPr>
          <p:nvPr>
            <p:ph type="body" sz="quarter" idx="14" hasCustomPrompt="1"/>
          </p:nvPr>
        </p:nvSpPr>
        <p:spPr>
          <a:xfrm>
            <a:off x="666751" y="1228726"/>
            <a:ext cx="10872000" cy="247651"/>
          </a:xfrm>
        </p:spPr>
        <p:txBody>
          <a:bodyPr/>
          <a:lstStyle>
            <a:lvl1pPr>
              <a:defRPr b="1"/>
            </a:lvl1pPr>
          </a:lstStyle>
          <a:p>
            <a:pPr lvl="0"/>
            <a:r>
              <a:rPr lang="nl-NL" noProof="0"/>
              <a:t>Edit Master text styles</a:t>
            </a:r>
          </a:p>
        </p:txBody>
      </p:sp>
    </p:spTree>
    <p:extLst>
      <p:ext uri="{BB962C8B-B14F-4D97-AF65-F5344CB8AC3E}">
        <p14:creationId xmlns:p14="http://schemas.microsoft.com/office/powerpoint/2010/main" val="7413802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DRIE_KAARTEN">
    <p:bg>
      <p:bgPr>
        <a:solidFill>
          <a:srgbClr val="F4EFFB"/>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411480"/>
            <a:ext cx="10698480" cy="731520"/>
          </a:xfrm>
          <a:prstGeom prst="rect">
            <a:avLst/>
          </a:prstGeom>
          <a:noFill/>
          <a:ln/>
        </p:spPr>
        <p:txBody>
          <a:bodyPr wrap="square" lIns="0" tIns="0" rIns="0" bIns="0" rtlCol="0" anchor="t"/>
          <a:lstStyle>
            <a:lvl1pPr marL="0" indent="0" algn="l">
              <a:buNone/>
              <a:defRPr lang="en-US" sz="3000" b="1" dirty="0">
                <a:solidFill>
                  <a:srgbClr val="24123A"/>
                </a:solidFill>
                <a:latin typeface="Arial" pitchFamily="34" charset="0"/>
                <a:ea typeface="Arial" pitchFamily="34" charset="-122"/>
                <a:cs typeface="Arial" pitchFamily="34" charset="-120"/>
              </a:defRPr>
            </a:lvl1pPr>
          </a:lstStyle>
          <a:p>
            <a:pPr marL="0" indent="0" algn="l">
              <a:buNone/>
            </a:pPr>
            <a:r>
              <a:rPr lang="en-US" sz="3000" b="1" dirty="0">
                <a:solidFill>
                  <a:srgbClr val="24123A"/>
                </a:solidFill>
                <a:latin typeface="Arial" pitchFamily="34" charset="0"/>
                <a:ea typeface="Arial" pitchFamily="34" charset="-122"/>
                <a:cs typeface="Arial" pitchFamily="34" charset="-120"/>
              </a:rPr>
              <a:t>Titel</a:t>
            </a:r>
            <a:endParaRPr lang="en-US" sz="3000" dirty="0"/>
          </a:p>
        </p:txBody>
      </p:sp>
      <p:sp>
        <p:nvSpPr>
          <p:cNvPr id="3" name="Shape 0"/>
          <p:cNvSpPr/>
          <p:nvPr/>
        </p:nvSpPr>
        <p:spPr>
          <a:xfrm>
            <a:off x="731520" y="1920240"/>
            <a:ext cx="3319272" cy="4434840"/>
          </a:xfrm>
          <a:prstGeom prst="roundRect">
            <a:avLst>
              <a:gd name="adj" fmla="val 4000"/>
            </a:avLst>
          </a:prstGeom>
          <a:solidFill>
            <a:srgbClr val="FFFFFF"/>
          </a:solidFill>
          <a:ln/>
        </p:spPr>
        <p:txBody>
          <a:bodyPr/>
          <a:lstStyle/>
          <a:p>
            <a:endParaRPr lang="nl-NL"/>
          </a:p>
        </p:txBody>
      </p:sp>
      <p:sp>
        <p:nvSpPr>
          <p:cNvPr id="4" name="Shape 1"/>
          <p:cNvSpPr/>
          <p:nvPr/>
        </p:nvSpPr>
        <p:spPr>
          <a:xfrm>
            <a:off x="4434840" y="1920240"/>
            <a:ext cx="3319272" cy="4434840"/>
          </a:xfrm>
          <a:prstGeom prst="roundRect">
            <a:avLst>
              <a:gd name="adj" fmla="val 4000"/>
            </a:avLst>
          </a:prstGeom>
          <a:solidFill>
            <a:srgbClr val="FFFFFF"/>
          </a:solidFill>
          <a:ln/>
        </p:spPr>
        <p:txBody>
          <a:bodyPr/>
          <a:lstStyle/>
          <a:p>
            <a:endParaRPr lang="nl-NL"/>
          </a:p>
        </p:txBody>
      </p:sp>
      <p:sp>
        <p:nvSpPr>
          <p:cNvPr id="5" name="Shape 2"/>
          <p:cNvSpPr/>
          <p:nvPr/>
        </p:nvSpPr>
        <p:spPr>
          <a:xfrm>
            <a:off x="8138160" y="1920240"/>
            <a:ext cx="3319272" cy="4434840"/>
          </a:xfrm>
          <a:prstGeom prst="roundRect">
            <a:avLst>
              <a:gd name="adj" fmla="val 4000"/>
            </a:avLst>
          </a:prstGeom>
          <a:solidFill>
            <a:srgbClr val="FFFFFF"/>
          </a:solidFill>
          <a:ln/>
        </p:spPr>
        <p:txBody>
          <a:bodyPr/>
          <a:lstStyle/>
          <a:p>
            <a:endParaRPr lang="nl-NL"/>
          </a:p>
        </p:txBody>
      </p:sp>
      <p:sp>
        <p:nvSpPr>
          <p:cNvPr id="6" name="Text 3"/>
          <p:cNvSpPr>
            <a:spLocks noGrp="1"/>
          </p:cNvSpPr>
          <p:nvPr>
            <p:ph type="body" idx="104" hasCustomPrompt="1"/>
          </p:nvPr>
        </p:nvSpPr>
        <p:spPr>
          <a:xfrm>
            <a:off x="1005840" y="960120"/>
            <a:ext cx="1463040" cy="1463040"/>
          </a:xfrm>
          <a:prstGeom prst="rect">
            <a:avLst/>
          </a:prstGeom>
          <a:noFill/>
          <a:ln/>
        </p:spPr>
        <p:txBody>
          <a:bodyPr wrap="square" lIns="0" tIns="0" rIns="0" bIns="0" rtlCol="0" anchor="b"/>
          <a:lstStyle>
            <a:lvl1pPr marL="0" indent="0" algn="l">
              <a:buNone/>
              <a:defRPr lang="en-US" sz="9600" b="1" dirty="0">
                <a:solidFill>
                  <a:srgbClr val="4A2A73"/>
                </a:solidFill>
                <a:latin typeface="Arial" pitchFamily="34" charset="0"/>
                <a:ea typeface="Arial" pitchFamily="34" charset="-122"/>
                <a:cs typeface="Arial" pitchFamily="34" charset="-120"/>
              </a:defRPr>
            </a:lvl1pPr>
          </a:lstStyle>
          <a:p>
            <a:pPr marL="0" indent="0" algn="l">
              <a:buNone/>
            </a:pPr>
            <a:r>
              <a:rPr lang="en-US" sz="9600" b="1" dirty="0">
                <a:solidFill>
                  <a:srgbClr val="4A2A73"/>
                </a:solidFill>
                <a:latin typeface="Arial" pitchFamily="34" charset="0"/>
                <a:ea typeface="Arial" pitchFamily="34" charset="-122"/>
                <a:cs typeface="Arial" pitchFamily="34" charset="-120"/>
              </a:rPr>
              <a:t>1</a:t>
            </a:r>
            <a:endParaRPr lang="en-US" sz="9600" dirty="0"/>
          </a:p>
        </p:txBody>
      </p:sp>
      <p:sp>
        <p:nvSpPr>
          <p:cNvPr id="7" name="Text 3"/>
          <p:cNvSpPr>
            <a:spLocks noGrp="1"/>
          </p:cNvSpPr>
          <p:nvPr>
            <p:ph type="body" idx="105" hasCustomPrompt="1"/>
          </p:nvPr>
        </p:nvSpPr>
        <p:spPr>
          <a:xfrm>
            <a:off x="1005840" y="2606040"/>
            <a:ext cx="2770632" cy="1554480"/>
          </a:xfrm>
          <a:prstGeom prst="rect">
            <a:avLst/>
          </a:prstGeom>
          <a:noFill/>
          <a:ln/>
        </p:spPr>
        <p:txBody>
          <a:bodyPr wrap="square" lIns="0" tIns="0" rIns="0" bIns="0" rtlCol="0" anchor="t"/>
          <a:lstStyle>
            <a:lvl1pPr marL="0" indent="0" algn="l">
              <a:buNone/>
              <a:defRPr lang="en-US" sz="2600" b="1" dirty="0">
                <a:solidFill>
                  <a:srgbClr val="24123A"/>
                </a:solidFill>
                <a:latin typeface="Arial" pitchFamily="34" charset="0"/>
                <a:ea typeface="Arial" pitchFamily="34" charset="-122"/>
                <a:cs typeface="Arial" pitchFamily="34" charset="-120"/>
              </a:defRPr>
            </a:lvl1pPr>
          </a:lstStyle>
          <a:p>
            <a:pPr marL="0" indent="0" algn="l">
              <a:buNone/>
            </a:pPr>
            <a:r>
              <a:rPr lang="en-US" sz="2600" b="1" dirty="0">
                <a:solidFill>
                  <a:srgbClr val="24123A"/>
                </a:solidFill>
                <a:latin typeface="Arial" pitchFamily="34" charset="0"/>
                <a:ea typeface="Arial" pitchFamily="34" charset="-122"/>
                <a:cs typeface="Arial" pitchFamily="34" charset="-120"/>
              </a:rPr>
              <a:t>Onderwerp</a:t>
            </a:r>
            <a:endParaRPr lang="en-US" sz="2600" dirty="0"/>
          </a:p>
        </p:txBody>
      </p:sp>
      <p:sp>
        <p:nvSpPr>
          <p:cNvPr id="8" name="Text 3"/>
          <p:cNvSpPr>
            <a:spLocks noGrp="1"/>
          </p:cNvSpPr>
          <p:nvPr>
            <p:ph type="body" idx="106" hasCustomPrompt="1"/>
          </p:nvPr>
        </p:nvSpPr>
        <p:spPr>
          <a:xfrm>
            <a:off x="1005840" y="4297680"/>
            <a:ext cx="2770632" cy="1828800"/>
          </a:xfrm>
          <a:prstGeom prst="rect">
            <a:avLst/>
          </a:prstGeom>
          <a:noFill/>
          <a:ln/>
        </p:spPr>
        <p:txBody>
          <a:bodyPr wrap="square" lIns="0" tIns="0" rIns="0" bIns="0" rtlCol="0" anchor="t"/>
          <a:lstStyle>
            <a:lvl1pPr marL="0" indent="0" algn="l">
              <a:buNone/>
              <a:defRPr lang="en-US" sz="1700" dirty="0">
                <a:solidFill>
                  <a:srgbClr val="24123A"/>
                </a:solidFill>
                <a:latin typeface="Calibri" pitchFamily="34" charset="0"/>
                <a:ea typeface="Calibri" pitchFamily="34" charset="-122"/>
                <a:cs typeface="Calibri" pitchFamily="34" charset="-120"/>
              </a:defRPr>
            </a:lvl1pPr>
          </a:lstStyle>
          <a:p>
            <a:pPr marL="0" indent="0" algn="l">
              <a:buNone/>
            </a:pPr>
            <a:r>
              <a:rPr lang="en-US" sz="1700" dirty="0">
                <a:solidFill>
                  <a:srgbClr val="24123A"/>
                </a:solidFill>
                <a:latin typeface="Calibri" pitchFamily="34" charset="0"/>
                <a:ea typeface="Calibri" pitchFamily="34" charset="-122"/>
                <a:cs typeface="Calibri" pitchFamily="34" charset="-120"/>
              </a:rPr>
              <a:t>Korte omschrijving</a:t>
            </a:r>
            <a:endParaRPr lang="en-US" sz="1700" dirty="0"/>
          </a:p>
        </p:txBody>
      </p:sp>
      <p:sp>
        <p:nvSpPr>
          <p:cNvPr id="9" name="Text 3"/>
          <p:cNvSpPr>
            <a:spLocks noGrp="1"/>
          </p:cNvSpPr>
          <p:nvPr>
            <p:ph type="body" idx="107" hasCustomPrompt="1"/>
          </p:nvPr>
        </p:nvSpPr>
        <p:spPr>
          <a:xfrm>
            <a:off x="4709160" y="960120"/>
            <a:ext cx="1463040" cy="1463040"/>
          </a:xfrm>
          <a:prstGeom prst="rect">
            <a:avLst/>
          </a:prstGeom>
          <a:noFill/>
          <a:ln/>
        </p:spPr>
        <p:txBody>
          <a:bodyPr wrap="square" lIns="0" tIns="0" rIns="0" bIns="0" rtlCol="0" anchor="b"/>
          <a:lstStyle>
            <a:lvl1pPr marL="0" indent="0" algn="l">
              <a:buNone/>
              <a:defRPr lang="en-US" sz="9600" b="1" dirty="0">
                <a:solidFill>
                  <a:srgbClr val="4A2A73"/>
                </a:solidFill>
                <a:latin typeface="Arial" pitchFamily="34" charset="0"/>
                <a:ea typeface="Arial" pitchFamily="34" charset="-122"/>
                <a:cs typeface="Arial" pitchFamily="34" charset="-120"/>
              </a:defRPr>
            </a:lvl1pPr>
          </a:lstStyle>
          <a:p>
            <a:pPr marL="0" indent="0" algn="l">
              <a:buNone/>
            </a:pPr>
            <a:r>
              <a:rPr lang="en-US" sz="9600" b="1" dirty="0">
                <a:solidFill>
                  <a:srgbClr val="4A2A73"/>
                </a:solidFill>
                <a:latin typeface="Arial" pitchFamily="34" charset="0"/>
                <a:ea typeface="Arial" pitchFamily="34" charset="-122"/>
                <a:cs typeface="Arial" pitchFamily="34" charset="-120"/>
              </a:rPr>
              <a:t>2</a:t>
            </a:r>
            <a:endParaRPr lang="en-US" sz="9600" dirty="0"/>
          </a:p>
        </p:txBody>
      </p:sp>
      <p:sp>
        <p:nvSpPr>
          <p:cNvPr id="10" name="Text 3"/>
          <p:cNvSpPr>
            <a:spLocks noGrp="1"/>
          </p:cNvSpPr>
          <p:nvPr>
            <p:ph type="body" idx="108" hasCustomPrompt="1"/>
          </p:nvPr>
        </p:nvSpPr>
        <p:spPr>
          <a:xfrm>
            <a:off x="4709160" y="2606040"/>
            <a:ext cx="2770632" cy="1554480"/>
          </a:xfrm>
          <a:prstGeom prst="rect">
            <a:avLst/>
          </a:prstGeom>
          <a:noFill/>
          <a:ln/>
        </p:spPr>
        <p:txBody>
          <a:bodyPr wrap="square" lIns="0" tIns="0" rIns="0" bIns="0" rtlCol="0" anchor="t"/>
          <a:lstStyle>
            <a:lvl1pPr marL="0" indent="0" algn="l">
              <a:buNone/>
              <a:defRPr lang="en-US" sz="2600" b="1" dirty="0">
                <a:solidFill>
                  <a:srgbClr val="24123A"/>
                </a:solidFill>
                <a:latin typeface="Arial" pitchFamily="34" charset="0"/>
                <a:ea typeface="Arial" pitchFamily="34" charset="-122"/>
                <a:cs typeface="Arial" pitchFamily="34" charset="-120"/>
              </a:defRPr>
            </a:lvl1pPr>
          </a:lstStyle>
          <a:p>
            <a:pPr marL="0" indent="0" algn="l">
              <a:buNone/>
            </a:pPr>
            <a:r>
              <a:rPr lang="en-US" sz="2600" b="1" dirty="0">
                <a:solidFill>
                  <a:srgbClr val="24123A"/>
                </a:solidFill>
                <a:latin typeface="Arial" pitchFamily="34" charset="0"/>
                <a:ea typeface="Arial" pitchFamily="34" charset="-122"/>
                <a:cs typeface="Arial" pitchFamily="34" charset="-120"/>
              </a:rPr>
              <a:t>Onderwerp</a:t>
            </a:r>
            <a:endParaRPr lang="en-US" sz="2600" dirty="0"/>
          </a:p>
        </p:txBody>
      </p:sp>
      <p:sp>
        <p:nvSpPr>
          <p:cNvPr id="11" name="Text 3"/>
          <p:cNvSpPr>
            <a:spLocks noGrp="1"/>
          </p:cNvSpPr>
          <p:nvPr>
            <p:ph type="body" idx="109" hasCustomPrompt="1"/>
          </p:nvPr>
        </p:nvSpPr>
        <p:spPr>
          <a:xfrm>
            <a:off x="4709160" y="4297680"/>
            <a:ext cx="2770632" cy="1828800"/>
          </a:xfrm>
          <a:prstGeom prst="rect">
            <a:avLst/>
          </a:prstGeom>
          <a:noFill/>
          <a:ln/>
        </p:spPr>
        <p:txBody>
          <a:bodyPr wrap="square" lIns="0" tIns="0" rIns="0" bIns="0" rtlCol="0" anchor="t"/>
          <a:lstStyle>
            <a:lvl1pPr marL="0" indent="0" algn="l">
              <a:buNone/>
              <a:defRPr lang="en-US" sz="1700" dirty="0">
                <a:solidFill>
                  <a:srgbClr val="24123A"/>
                </a:solidFill>
                <a:latin typeface="Calibri" pitchFamily="34" charset="0"/>
                <a:ea typeface="Calibri" pitchFamily="34" charset="-122"/>
                <a:cs typeface="Calibri" pitchFamily="34" charset="-120"/>
              </a:defRPr>
            </a:lvl1pPr>
          </a:lstStyle>
          <a:p>
            <a:pPr marL="0" indent="0" algn="l">
              <a:buNone/>
            </a:pPr>
            <a:r>
              <a:rPr lang="en-US" sz="1700" dirty="0">
                <a:solidFill>
                  <a:srgbClr val="24123A"/>
                </a:solidFill>
                <a:latin typeface="Calibri" pitchFamily="34" charset="0"/>
                <a:ea typeface="Calibri" pitchFamily="34" charset="-122"/>
                <a:cs typeface="Calibri" pitchFamily="34" charset="-120"/>
              </a:rPr>
              <a:t>Korte omschrijving</a:t>
            </a:r>
            <a:endParaRPr lang="en-US" sz="1700" dirty="0"/>
          </a:p>
        </p:txBody>
      </p:sp>
      <p:sp>
        <p:nvSpPr>
          <p:cNvPr id="12" name="Text 3"/>
          <p:cNvSpPr>
            <a:spLocks noGrp="1"/>
          </p:cNvSpPr>
          <p:nvPr>
            <p:ph type="body" idx="110" hasCustomPrompt="1"/>
          </p:nvPr>
        </p:nvSpPr>
        <p:spPr>
          <a:xfrm>
            <a:off x="8412480" y="960120"/>
            <a:ext cx="1463040" cy="1463040"/>
          </a:xfrm>
          <a:prstGeom prst="rect">
            <a:avLst/>
          </a:prstGeom>
          <a:noFill/>
          <a:ln/>
        </p:spPr>
        <p:txBody>
          <a:bodyPr wrap="square" lIns="0" tIns="0" rIns="0" bIns="0" rtlCol="0" anchor="b"/>
          <a:lstStyle>
            <a:lvl1pPr marL="0" indent="0" algn="l">
              <a:buNone/>
              <a:defRPr lang="en-US" sz="9600" b="1" dirty="0">
                <a:solidFill>
                  <a:srgbClr val="4A2A73"/>
                </a:solidFill>
                <a:latin typeface="Arial" pitchFamily="34" charset="0"/>
                <a:ea typeface="Arial" pitchFamily="34" charset="-122"/>
                <a:cs typeface="Arial" pitchFamily="34" charset="-120"/>
              </a:defRPr>
            </a:lvl1pPr>
          </a:lstStyle>
          <a:p>
            <a:pPr marL="0" indent="0" algn="l">
              <a:buNone/>
            </a:pPr>
            <a:r>
              <a:rPr lang="en-US" sz="9600" b="1" dirty="0">
                <a:solidFill>
                  <a:srgbClr val="4A2A73"/>
                </a:solidFill>
                <a:latin typeface="Arial" pitchFamily="34" charset="0"/>
                <a:ea typeface="Arial" pitchFamily="34" charset="-122"/>
                <a:cs typeface="Arial" pitchFamily="34" charset="-120"/>
              </a:rPr>
              <a:t>3</a:t>
            </a:r>
            <a:endParaRPr lang="en-US" sz="9600" dirty="0"/>
          </a:p>
        </p:txBody>
      </p:sp>
      <p:sp>
        <p:nvSpPr>
          <p:cNvPr id="13" name="Text 3"/>
          <p:cNvSpPr>
            <a:spLocks noGrp="1"/>
          </p:cNvSpPr>
          <p:nvPr>
            <p:ph type="body" idx="111" hasCustomPrompt="1"/>
          </p:nvPr>
        </p:nvSpPr>
        <p:spPr>
          <a:xfrm>
            <a:off x="8412480" y="2606040"/>
            <a:ext cx="2770632" cy="1554480"/>
          </a:xfrm>
          <a:prstGeom prst="rect">
            <a:avLst/>
          </a:prstGeom>
          <a:noFill/>
          <a:ln/>
        </p:spPr>
        <p:txBody>
          <a:bodyPr wrap="square" lIns="0" tIns="0" rIns="0" bIns="0" rtlCol="0" anchor="t"/>
          <a:lstStyle>
            <a:lvl1pPr marL="0" indent="0" algn="l">
              <a:buNone/>
              <a:defRPr lang="en-US" sz="2600" b="1" dirty="0">
                <a:solidFill>
                  <a:srgbClr val="24123A"/>
                </a:solidFill>
                <a:latin typeface="Arial" pitchFamily="34" charset="0"/>
                <a:ea typeface="Arial" pitchFamily="34" charset="-122"/>
                <a:cs typeface="Arial" pitchFamily="34" charset="-120"/>
              </a:defRPr>
            </a:lvl1pPr>
          </a:lstStyle>
          <a:p>
            <a:pPr marL="0" indent="0" algn="l">
              <a:buNone/>
            </a:pPr>
            <a:r>
              <a:rPr lang="en-US" sz="2600" b="1" dirty="0">
                <a:solidFill>
                  <a:srgbClr val="24123A"/>
                </a:solidFill>
                <a:latin typeface="Arial" pitchFamily="34" charset="0"/>
                <a:ea typeface="Arial" pitchFamily="34" charset="-122"/>
                <a:cs typeface="Arial" pitchFamily="34" charset="-120"/>
              </a:rPr>
              <a:t>Onderwerp</a:t>
            </a:r>
            <a:endParaRPr lang="en-US" sz="2600" dirty="0"/>
          </a:p>
        </p:txBody>
      </p:sp>
      <p:sp>
        <p:nvSpPr>
          <p:cNvPr id="14" name="Text 3"/>
          <p:cNvSpPr>
            <a:spLocks noGrp="1"/>
          </p:cNvSpPr>
          <p:nvPr>
            <p:ph type="body" idx="112" hasCustomPrompt="1"/>
          </p:nvPr>
        </p:nvSpPr>
        <p:spPr>
          <a:xfrm>
            <a:off x="8412480" y="4297680"/>
            <a:ext cx="2770632" cy="1828800"/>
          </a:xfrm>
          <a:prstGeom prst="rect">
            <a:avLst/>
          </a:prstGeom>
          <a:noFill/>
          <a:ln/>
        </p:spPr>
        <p:txBody>
          <a:bodyPr wrap="square" lIns="0" tIns="0" rIns="0" bIns="0" rtlCol="0" anchor="t"/>
          <a:lstStyle>
            <a:lvl1pPr marL="0" indent="0" algn="l">
              <a:buNone/>
              <a:defRPr lang="en-US" sz="1700" dirty="0">
                <a:solidFill>
                  <a:srgbClr val="24123A"/>
                </a:solidFill>
                <a:latin typeface="Calibri" pitchFamily="34" charset="0"/>
                <a:ea typeface="Calibri" pitchFamily="34" charset="-122"/>
                <a:cs typeface="Calibri" pitchFamily="34" charset="-120"/>
              </a:defRPr>
            </a:lvl1pPr>
          </a:lstStyle>
          <a:p>
            <a:pPr marL="0" indent="0" algn="l">
              <a:buNone/>
            </a:pPr>
            <a:r>
              <a:rPr lang="en-US" sz="1700" dirty="0">
                <a:solidFill>
                  <a:srgbClr val="24123A"/>
                </a:solidFill>
                <a:latin typeface="Calibri" pitchFamily="34" charset="0"/>
                <a:ea typeface="Calibri" pitchFamily="34" charset="-122"/>
                <a:cs typeface="Calibri" pitchFamily="34" charset="-120"/>
              </a:rPr>
              <a:t>Korte omschrijving</a:t>
            </a:r>
            <a:endParaRPr lang="en-US" sz="1700" dirty="0"/>
          </a:p>
        </p:txBody>
      </p:sp>
    </p:spTree>
    <p:extLst>
      <p:ext uri="{BB962C8B-B14F-4D97-AF65-F5344CB8AC3E}">
        <p14:creationId xmlns:p14="http://schemas.microsoft.com/office/powerpoint/2010/main" val="7258247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PIJLERS">
    <p:bg>
      <p:bgPr>
        <a:solidFill>
          <a:srgbClr val="F4EFFB"/>
        </a:solidFill>
        <a:effectLst/>
      </p:bgPr>
    </p:bg>
    <p:spTree>
      <p:nvGrpSpPr>
        <p:cNvPr id="1" name=""/>
        <p:cNvGrpSpPr/>
        <p:nvPr/>
      </p:nvGrpSpPr>
      <p:grpSpPr>
        <a:xfrm>
          <a:off x="0" y="0"/>
          <a:ext cx="0" cy="0"/>
          <a:chOff x="0" y="0"/>
          <a:chExt cx="0" cy="0"/>
        </a:xfrm>
      </p:grpSpPr>
      <p:sp>
        <p:nvSpPr>
          <p:cNvPr id="60" name="Cirkel 60"/>
          <p:cNvSpPr/>
          <p:nvPr userDrawn="1"/>
        </p:nvSpPr>
        <p:spPr>
          <a:xfrm>
            <a:off x="612648" y="1234440"/>
            <a:ext cx="3840480" cy="3840480"/>
          </a:xfrm>
          <a:prstGeom prst="ellipse">
            <a:avLst/>
          </a:prstGeom>
          <a:solidFill>
            <a:srgbClr val="24123A">
              <a:alpha val="92000"/>
            </a:srgbClr>
          </a:solidFill>
          <a:ln>
            <a:noFill/>
          </a:ln>
        </p:spPr>
        <p:txBody>
          <a:bodyPr/>
          <a:lstStyle/>
          <a:p>
            <a:endParaRPr lang="nl-NL"/>
          </a:p>
        </p:txBody>
      </p:sp>
      <p:sp>
        <p:nvSpPr>
          <p:cNvPr id="61" name="Cirkel 61"/>
          <p:cNvSpPr/>
          <p:nvPr userDrawn="1"/>
        </p:nvSpPr>
        <p:spPr>
          <a:xfrm>
            <a:off x="4178808" y="1234440"/>
            <a:ext cx="3840480" cy="3840480"/>
          </a:xfrm>
          <a:prstGeom prst="ellipse">
            <a:avLst/>
          </a:prstGeom>
          <a:solidFill>
            <a:srgbClr val="4A2A73">
              <a:alpha val="92000"/>
            </a:srgbClr>
          </a:solidFill>
          <a:ln>
            <a:noFill/>
          </a:ln>
        </p:spPr>
        <p:txBody>
          <a:bodyPr/>
          <a:lstStyle/>
          <a:p>
            <a:endParaRPr lang="nl-NL"/>
          </a:p>
        </p:txBody>
      </p:sp>
      <p:sp>
        <p:nvSpPr>
          <p:cNvPr id="62" name="Cirkel 62"/>
          <p:cNvSpPr/>
          <p:nvPr userDrawn="1"/>
        </p:nvSpPr>
        <p:spPr>
          <a:xfrm>
            <a:off x="7744968" y="1234440"/>
            <a:ext cx="3840480" cy="3840480"/>
          </a:xfrm>
          <a:prstGeom prst="ellipse">
            <a:avLst/>
          </a:prstGeom>
          <a:solidFill>
            <a:srgbClr val="C9B3F0">
              <a:alpha val="92000"/>
            </a:srgbClr>
          </a:solidFill>
          <a:ln>
            <a:noFill/>
          </a:ln>
        </p:spPr>
        <p:txBody>
          <a:bodyPr/>
          <a:lstStyle/>
          <a:p>
            <a:endParaRPr lang="nl-NL"/>
          </a:p>
        </p:txBody>
      </p:sp>
      <p:sp>
        <p:nvSpPr>
          <p:cNvPr id="2" name="Text 0"/>
          <p:cNvSpPr>
            <a:spLocks noGrp="1"/>
          </p:cNvSpPr>
          <p:nvPr>
            <p:ph type="title" idx="100" hasCustomPrompt="1"/>
          </p:nvPr>
        </p:nvSpPr>
        <p:spPr>
          <a:xfrm>
            <a:off x="731520" y="320040"/>
            <a:ext cx="10698480" cy="731520"/>
          </a:xfrm>
          <a:prstGeom prst="rect">
            <a:avLst/>
          </a:prstGeom>
          <a:noFill/>
          <a:ln/>
        </p:spPr>
        <p:txBody>
          <a:bodyPr wrap="square" lIns="0" tIns="0" rIns="0" bIns="0" rtlCol="0" anchor="t"/>
          <a:lstStyle>
            <a:lvl1pPr marL="0" indent="0" algn="l">
              <a:buNone/>
              <a:defRPr lang="en-US" sz="3000" b="1" dirty="0">
                <a:solidFill>
                  <a:srgbClr val="24123A"/>
                </a:solidFill>
                <a:latin typeface="Arial" pitchFamily="34" charset="0"/>
                <a:ea typeface="Arial" pitchFamily="34" charset="-122"/>
                <a:cs typeface="Arial" pitchFamily="34" charset="-120"/>
              </a:defRPr>
            </a:lvl1pPr>
          </a:lstStyle>
          <a:p>
            <a:pPr marL="0" indent="0" algn="l">
              <a:buNone/>
            </a:pPr>
            <a:r>
              <a:rPr lang="en-US" sz="3000" b="1" dirty="0">
                <a:solidFill>
                  <a:srgbClr val="24123A"/>
                </a:solidFill>
                <a:latin typeface="Arial" pitchFamily="34" charset="0"/>
                <a:ea typeface="Arial" pitchFamily="34" charset="-122"/>
                <a:cs typeface="Arial" pitchFamily="34" charset="-120"/>
              </a:rPr>
              <a:t>Titel</a:t>
            </a:r>
            <a:endParaRPr lang="en-US" sz="3000" dirty="0"/>
          </a:p>
        </p:txBody>
      </p:sp>
      <p:sp>
        <p:nvSpPr>
          <p:cNvPr id="3" name="Text 0"/>
          <p:cNvSpPr>
            <a:spLocks noGrp="1"/>
          </p:cNvSpPr>
          <p:nvPr>
            <p:ph type="body" idx="101" hasCustomPrompt="1"/>
          </p:nvPr>
        </p:nvSpPr>
        <p:spPr>
          <a:xfrm>
            <a:off x="1069848" y="2788920"/>
            <a:ext cx="2926080" cy="365760"/>
          </a:xfrm>
          <a:prstGeom prst="rect">
            <a:avLst/>
          </a:prstGeom>
          <a:noFill/>
          <a:ln/>
        </p:spPr>
        <p:txBody>
          <a:bodyPr wrap="square" lIns="0" tIns="0" rIns="0" bIns="0" rtlCol="0" anchor="b"/>
          <a:lstStyle>
            <a:lvl1pPr marL="0" indent="0" algn="ctr">
              <a:buNone/>
              <a:defRPr lang="en-US" sz="1400" b="1" kern="0" spc="200" dirty="0">
                <a:solidFill>
                  <a:srgbClr val="C9B3F0"/>
                </a:solidFill>
                <a:latin typeface="Calibri" pitchFamily="34" charset="0"/>
                <a:ea typeface="Calibri" pitchFamily="34" charset="-122"/>
                <a:cs typeface="Calibri" pitchFamily="34" charset="-120"/>
              </a:defRPr>
            </a:lvl1pPr>
          </a:lstStyle>
          <a:p>
            <a:pPr marL="0" indent="0" algn="ctr">
              <a:buNone/>
            </a:pPr>
            <a:r>
              <a:rPr lang="en-US" sz="1400" b="1" kern="0" spc="200" dirty="0">
                <a:solidFill>
                  <a:srgbClr val="C9B3F0"/>
                </a:solidFill>
                <a:latin typeface="Calibri" pitchFamily="34" charset="0"/>
                <a:ea typeface="Calibri" pitchFamily="34" charset="-122"/>
                <a:cs typeface="Calibri" pitchFamily="34" charset="-120"/>
              </a:rPr>
              <a:t>Categorie</a:t>
            </a:r>
            <a:endParaRPr lang="en-US" sz="1400" dirty="0"/>
          </a:p>
        </p:txBody>
      </p:sp>
      <p:sp>
        <p:nvSpPr>
          <p:cNvPr id="4" name="Text 0"/>
          <p:cNvSpPr>
            <a:spLocks noGrp="1"/>
          </p:cNvSpPr>
          <p:nvPr>
            <p:ph type="body" idx="102" hasCustomPrompt="1"/>
          </p:nvPr>
        </p:nvSpPr>
        <p:spPr>
          <a:xfrm>
            <a:off x="1161288" y="3246120"/>
            <a:ext cx="2743200" cy="1005840"/>
          </a:xfrm>
          <a:prstGeom prst="rect">
            <a:avLst/>
          </a:prstGeom>
          <a:noFill/>
          <a:ln/>
        </p:spPr>
        <p:txBody>
          <a:bodyPr wrap="square" lIns="0" tIns="0" rIns="0" bIns="0" rtlCol="0" anchor="t"/>
          <a:lstStyle>
            <a:lvl1pPr marL="0" indent="0" algn="ctr">
              <a:buNone/>
              <a:defRPr lang="en-US" sz="2100" b="1" dirty="0">
                <a:solidFill>
                  <a:srgbClr val="FFFFFF"/>
                </a:solidFill>
                <a:latin typeface="Arial" pitchFamily="34" charset="0"/>
                <a:ea typeface="Arial" pitchFamily="34" charset="-122"/>
                <a:cs typeface="Arial" pitchFamily="34" charset="-120"/>
              </a:defRPr>
            </a:lvl1pPr>
          </a:lstStyle>
          <a:p>
            <a:pPr marL="0" indent="0" algn="ctr">
              <a:buNone/>
            </a:pPr>
            <a:r>
              <a:rPr lang="en-US" sz="2100" b="1" dirty="0">
                <a:solidFill>
                  <a:srgbClr val="FFFFFF"/>
                </a:solidFill>
                <a:latin typeface="Arial" pitchFamily="34" charset="0"/>
                <a:ea typeface="Arial" pitchFamily="34" charset="-122"/>
                <a:cs typeface="Arial" pitchFamily="34" charset="-120"/>
              </a:rPr>
              <a:t>Activiteit</a:t>
            </a:r>
            <a:endParaRPr lang="en-US" sz="2100" dirty="0"/>
          </a:p>
        </p:txBody>
      </p:sp>
      <p:sp>
        <p:nvSpPr>
          <p:cNvPr id="5" name="Text 0"/>
          <p:cNvSpPr>
            <a:spLocks noGrp="1"/>
          </p:cNvSpPr>
          <p:nvPr>
            <p:ph type="body" idx="103" hasCustomPrompt="1"/>
          </p:nvPr>
        </p:nvSpPr>
        <p:spPr>
          <a:xfrm>
            <a:off x="795528" y="5349240"/>
            <a:ext cx="3474720" cy="822960"/>
          </a:xfrm>
          <a:prstGeom prst="rect">
            <a:avLst/>
          </a:prstGeom>
          <a:noFill/>
          <a:ln/>
        </p:spPr>
        <p:txBody>
          <a:bodyPr wrap="square" lIns="0" tIns="0" rIns="0" bIns="0" rtlCol="0" anchor="t"/>
          <a:lstStyle>
            <a:lvl1pPr marL="0" indent="0" algn="ctr">
              <a:buNone/>
              <a:defRPr lang="en-US" sz="1700" dirty="0">
                <a:solidFill>
                  <a:srgbClr val="4A2A73"/>
                </a:solidFill>
                <a:latin typeface="Calibri" pitchFamily="34" charset="0"/>
                <a:ea typeface="Calibri" pitchFamily="34" charset="-122"/>
                <a:cs typeface="Calibri" pitchFamily="34" charset="-120"/>
              </a:defRPr>
            </a:lvl1pPr>
          </a:lstStyle>
          <a:p>
            <a:pPr marL="0" indent="0" algn="ctr">
              <a:buNone/>
            </a:pPr>
            <a:r>
              <a:rPr lang="en-US" sz="1700" dirty="0">
                <a:solidFill>
                  <a:srgbClr val="4A2A73"/>
                </a:solidFill>
                <a:latin typeface="Calibri" pitchFamily="34" charset="0"/>
                <a:ea typeface="Calibri" pitchFamily="34" charset="-122"/>
                <a:cs typeface="Calibri" pitchFamily="34" charset="-120"/>
              </a:rPr>
              <a:t>Organisatie</a:t>
            </a:r>
            <a:endParaRPr lang="en-US" sz="1700" dirty="0"/>
          </a:p>
        </p:txBody>
      </p:sp>
      <p:sp>
        <p:nvSpPr>
          <p:cNvPr id="6" name="Text 0"/>
          <p:cNvSpPr>
            <a:spLocks noGrp="1"/>
          </p:cNvSpPr>
          <p:nvPr>
            <p:ph type="body" idx="104" hasCustomPrompt="1"/>
          </p:nvPr>
        </p:nvSpPr>
        <p:spPr>
          <a:xfrm>
            <a:off x="4636008" y="2788920"/>
            <a:ext cx="2926080" cy="365760"/>
          </a:xfrm>
          <a:prstGeom prst="rect">
            <a:avLst/>
          </a:prstGeom>
          <a:noFill/>
          <a:ln/>
        </p:spPr>
        <p:txBody>
          <a:bodyPr wrap="square" lIns="0" tIns="0" rIns="0" bIns="0" rtlCol="0" anchor="b"/>
          <a:lstStyle>
            <a:lvl1pPr marL="0" indent="0" algn="ctr">
              <a:buNone/>
              <a:defRPr lang="en-US" sz="1400" b="1" kern="0" spc="200" dirty="0">
                <a:solidFill>
                  <a:srgbClr val="C9B3F0"/>
                </a:solidFill>
                <a:latin typeface="Calibri" pitchFamily="34" charset="0"/>
                <a:ea typeface="Calibri" pitchFamily="34" charset="-122"/>
                <a:cs typeface="Calibri" pitchFamily="34" charset="-120"/>
              </a:defRPr>
            </a:lvl1pPr>
          </a:lstStyle>
          <a:p>
            <a:pPr marL="0" indent="0" algn="ctr">
              <a:buNone/>
            </a:pPr>
            <a:r>
              <a:rPr lang="en-US" sz="1400" b="1" kern="0" spc="200" dirty="0">
                <a:solidFill>
                  <a:srgbClr val="C9B3F0"/>
                </a:solidFill>
                <a:latin typeface="Calibri" pitchFamily="34" charset="0"/>
                <a:ea typeface="Calibri" pitchFamily="34" charset="-122"/>
                <a:cs typeface="Calibri" pitchFamily="34" charset="-120"/>
              </a:rPr>
              <a:t>Categorie</a:t>
            </a:r>
            <a:endParaRPr lang="en-US" sz="1400" dirty="0"/>
          </a:p>
        </p:txBody>
      </p:sp>
      <p:sp>
        <p:nvSpPr>
          <p:cNvPr id="7" name="Text 0"/>
          <p:cNvSpPr>
            <a:spLocks noGrp="1"/>
          </p:cNvSpPr>
          <p:nvPr>
            <p:ph type="body" idx="105" hasCustomPrompt="1"/>
          </p:nvPr>
        </p:nvSpPr>
        <p:spPr>
          <a:xfrm>
            <a:off x="4727448" y="3246120"/>
            <a:ext cx="2743200" cy="1005840"/>
          </a:xfrm>
          <a:prstGeom prst="rect">
            <a:avLst/>
          </a:prstGeom>
          <a:noFill/>
          <a:ln/>
        </p:spPr>
        <p:txBody>
          <a:bodyPr wrap="square" lIns="0" tIns="0" rIns="0" bIns="0" rtlCol="0" anchor="t"/>
          <a:lstStyle>
            <a:lvl1pPr marL="0" indent="0" algn="ctr">
              <a:buNone/>
              <a:defRPr lang="en-US" sz="2100" b="1" dirty="0">
                <a:solidFill>
                  <a:srgbClr val="FFFFFF"/>
                </a:solidFill>
                <a:latin typeface="Arial" pitchFamily="34" charset="0"/>
                <a:ea typeface="Arial" pitchFamily="34" charset="-122"/>
                <a:cs typeface="Arial" pitchFamily="34" charset="-120"/>
              </a:defRPr>
            </a:lvl1pPr>
          </a:lstStyle>
          <a:p>
            <a:pPr marL="0" indent="0" algn="ctr">
              <a:buNone/>
            </a:pPr>
            <a:r>
              <a:rPr lang="en-US" sz="2100" b="1" dirty="0">
                <a:solidFill>
                  <a:srgbClr val="FFFFFF"/>
                </a:solidFill>
                <a:latin typeface="Arial" pitchFamily="34" charset="0"/>
                <a:ea typeface="Arial" pitchFamily="34" charset="-122"/>
                <a:cs typeface="Arial" pitchFamily="34" charset="-120"/>
              </a:rPr>
              <a:t>Activiteit</a:t>
            </a:r>
            <a:endParaRPr lang="en-US" sz="2100" dirty="0"/>
          </a:p>
        </p:txBody>
      </p:sp>
      <p:sp>
        <p:nvSpPr>
          <p:cNvPr id="8" name="Text 0"/>
          <p:cNvSpPr>
            <a:spLocks noGrp="1"/>
          </p:cNvSpPr>
          <p:nvPr>
            <p:ph type="body" idx="106" hasCustomPrompt="1"/>
          </p:nvPr>
        </p:nvSpPr>
        <p:spPr>
          <a:xfrm>
            <a:off x="4361688" y="5349240"/>
            <a:ext cx="3474720" cy="822960"/>
          </a:xfrm>
          <a:prstGeom prst="rect">
            <a:avLst/>
          </a:prstGeom>
          <a:noFill/>
          <a:ln/>
        </p:spPr>
        <p:txBody>
          <a:bodyPr wrap="square" lIns="0" tIns="0" rIns="0" bIns="0" rtlCol="0" anchor="t"/>
          <a:lstStyle>
            <a:lvl1pPr marL="0" indent="0" algn="ctr">
              <a:buNone/>
              <a:defRPr lang="en-US" sz="1700" dirty="0">
                <a:solidFill>
                  <a:srgbClr val="4A2A73"/>
                </a:solidFill>
                <a:latin typeface="Calibri" pitchFamily="34" charset="0"/>
                <a:ea typeface="Calibri" pitchFamily="34" charset="-122"/>
                <a:cs typeface="Calibri" pitchFamily="34" charset="-120"/>
              </a:defRPr>
            </a:lvl1pPr>
          </a:lstStyle>
          <a:p>
            <a:pPr marL="0" indent="0" algn="ctr">
              <a:buNone/>
            </a:pPr>
            <a:r>
              <a:rPr lang="en-US" sz="1700" dirty="0">
                <a:solidFill>
                  <a:srgbClr val="4A2A73"/>
                </a:solidFill>
                <a:latin typeface="Calibri" pitchFamily="34" charset="0"/>
                <a:ea typeface="Calibri" pitchFamily="34" charset="-122"/>
                <a:cs typeface="Calibri" pitchFamily="34" charset="-120"/>
              </a:rPr>
              <a:t>Organisatie</a:t>
            </a:r>
            <a:endParaRPr lang="en-US" sz="1700" dirty="0"/>
          </a:p>
        </p:txBody>
      </p:sp>
      <p:sp>
        <p:nvSpPr>
          <p:cNvPr id="9" name="Text 0"/>
          <p:cNvSpPr>
            <a:spLocks noGrp="1"/>
          </p:cNvSpPr>
          <p:nvPr>
            <p:ph type="body" idx="107" hasCustomPrompt="1"/>
          </p:nvPr>
        </p:nvSpPr>
        <p:spPr>
          <a:xfrm>
            <a:off x="8202168" y="2788920"/>
            <a:ext cx="2926080" cy="365760"/>
          </a:xfrm>
          <a:prstGeom prst="rect">
            <a:avLst/>
          </a:prstGeom>
          <a:noFill/>
          <a:ln/>
        </p:spPr>
        <p:txBody>
          <a:bodyPr wrap="square" lIns="0" tIns="0" rIns="0" bIns="0" rtlCol="0" anchor="b"/>
          <a:lstStyle>
            <a:lvl1pPr marL="0" indent="0" algn="ctr">
              <a:buNone/>
              <a:defRPr lang="en-US" sz="1400" b="1" kern="0" spc="200" dirty="0">
                <a:solidFill>
                  <a:srgbClr val="4A2A73"/>
                </a:solidFill>
                <a:latin typeface="Calibri" pitchFamily="34" charset="0"/>
                <a:ea typeface="Calibri" pitchFamily="34" charset="-122"/>
                <a:cs typeface="Calibri" pitchFamily="34" charset="-120"/>
              </a:defRPr>
            </a:lvl1pPr>
          </a:lstStyle>
          <a:p>
            <a:pPr marL="0" indent="0" algn="ctr">
              <a:buNone/>
            </a:pPr>
            <a:r>
              <a:rPr lang="en-US" sz="1400" b="1" kern="0" spc="200" dirty="0">
                <a:solidFill>
                  <a:srgbClr val="4A2A73"/>
                </a:solidFill>
                <a:latin typeface="Calibri" pitchFamily="34" charset="0"/>
                <a:ea typeface="Calibri" pitchFamily="34" charset="-122"/>
                <a:cs typeface="Calibri" pitchFamily="34" charset="-120"/>
              </a:rPr>
              <a:t>Categorie</a:t>
            </a:r>
            <a:endParaRPr lang="en-US" sz="1400" dirty="0"/>
          </a:p>
        </p:txBody>
      </p:sp>
      <p:sp>
        <p:nvSpPr>
          <p:cNvPr id="10" name="Text 0"/>
          <p:cNvSpPr>
            <a:spLocks noGrp="1"/>
          </p:cNvSpPr>
          <p:nvPr>
            <p:ph type="body" idx="108" hasCustomPrompt="1"/>
          </p:nvPr>
        </p:nvSpPr>
        <p:spPr>
          <a:xfrm>
            <a:off x="8293608" y="3246120"/>
            <a:ext cx="2743200" cy="1005840"/>
          </a:xfrm>
          <a:prstGeom prst="rect">
            <a:avLst/>
          </a:prstGeom>
          <a:noFill/>
          <a:ln/>
        </p:spPr>
        <p:txBody>
          <a:bodyPr wrap="square" lIns="0" tIns="0" rIns="0" bIns="0" rtlCol="0" anchor="t"/>
          <a:lstStyle>
            <a:lvl1pPr marL="0" indent="0" algn="ctr">
              <a:buNone/>
              <a:defRPr lang="en-US" sz="2100" b="1" dirty="0">
                <a:solidFill>
                  <a:srgbClr val="24123A"/>
                </a:solidFill>
                <a:latin typeface="Arial" pitchFamily="34" charset="0"/>
                <a:ea typeface="Arial" pitchFamily="34" charset="-122"/>
                <a:cs typeface="Arial" pitchFamily="34" charset="-120"/>
              </a:defRPr>
            </a:lvl1pPr>
          </a:lstStyle>
          <a:p>
            <a:pPr marL="0" indent="0" algn="ctr">
              <a:buNone/>
            </a:pPr>
            <a:r>
              <a:rPr lang="en-US" sz="2100" b="1" dirty="0">
                <a:solidFill>
                  <a:srgbClr val="24123A"/>
                </a:solidFill>
                <a:latin typeface="Arial" pitchFamily="34" charset="0"/>
                <a:ea typeface="Arial" pitchFamily="34" charset="-122"/>
                <a:cs typeface="Arial" pitchFamily="34" charset="-120"/>
              </a:rPr>
              <a:t>Activiteit</a:t>
            </a:r>
            <a:endParaRPr lang="en-US" sz="2100" dirty="0"/>
          </a:p>
        </p:txBody>
      </p:sp>
      <p:sp>
        <p:nvSpPr>
          <p:cNvPr id="11" name="Text 0"/>
          <p:cNvSpPr>
            <a:spLocks noGrp="1"/>
          </p:cNvSpPr>
          <p:nvPr>
            <p:ph type="body" idx="109" hasCustomPrompt="1"/>
          </p:nvPr>
        </p:nvSpPr>
        <p:spPr>
          <a:xfrm>
            <a:off x="7927848" y="5349240"/>
            <a:ext cx="3474720" cy="822960"/>
          </a:xfrm>
          <a:prstGeom prst="rect">
            <a:avLst/>
          </a:prstGeom>
          <a:noFill/>
          <a:ln/>
        </p:spPr>
        <p:txBody>
          <a:bodyPr wrap="square" lIns="0" tIns="0" rIns="0" bIns="0" rtlCol="0" anchor="t"/>
          <a:lstStyle>
            <a:lvl1pPr marL="0" indent="0" algn="ctr">
              <a:buNone/>
              <a:defRPr lang="en-US" sz="1700" dirty="0">
                <a:solidFill>
                  <a:srgbClr val="4A2A73"/>
                </a:solidFill>
                <a:latin typeface="Calibri" pitchFamily="34" charset="0"/>
                <a:ea typeface="Calibri" pitchFamily="34" charset="-122"/>
                <a:cs typeface="Calibri" pitchFamily="34" charset="-120"/>
              </a:defRPr>
            </a:lvl1pPr>
          </a:lstStyle>
          <a:p>
            <a:pPr marL="0" indent="0" algn="ctr">
              <a:buNone/>
            </a:pPr>
            <a:r>
              <a:rPr lang="en-US" sz="1700" dirty="0">
                <a:solidFill>
                  <a:srgbClr val="4A2A73"/>
                </a:solidFill>
                <a:latin typeface="Calibri" pitchFamily="34" charset="0"/>
                <a:ea typeface="Calibri" pitchFamily="34" charset="-122"/>
                <a:cs typeface="Calibri" pitchFamily="34" charset="-120"/>
              </a:rPr>
              <a:t>Organisatie</a:t>
            </a:r>
            <a:endParaRPr lang="en-US" sz="1700" dirty="0"/>
          </a:p>
        </p:txBody>
      </p:sp>
    </p:spTree>
    <p:extLst>
      <p:ext uri="{BB962C8B-B14F-4D97-AF65-F5344CB8AC3E}">
        <p14:creationId xmlns:p14="http://schemas.microsoft.com/office/powerpoint/2010/main" val="18643097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INHOUD">
    <p:bg>
      <p:bgPr>
        <a:solidFill>
          <a:srgbClr val="F4EFFB"/>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914400"/>
          </a:xfrm>
          <a:prstGeom prst="rect">
            <a:avLst/>
          </a:prstGeom>
          <a:noFill/>
          <a:ln/>
        </p:spPr>
        <p:txBody>
          <a:bodyPr wrap="square" lIns="0" tIns="0" rIns="0" bIns="0" rtlCol="0" anchor="t"/>
          <a:lstStyle>
            <a:lvl1pPr marL="0" indent="0" algn="l">
              <a:buNone/>
              <a:defRPr lang="en-US" sz="2600" b="1" dirty="0">
                <a:solidFill>
                  <a:srgbClr val="24123A"/>
                </a:solidFill>
                <a:latin typeface="Arial" pitchFamily="34" charset="0"/>
                <a:ea typeface="Arial" pitchFamily="34" charset="-122"/>
                <a:cs typeface="Arial" pitchFamily="34" charset="-120"/>
              </a:defRPr>
            </a:lvl1pPr>
          </a:lstStyle>
          <a:p>
            <a:pPr marL="0" indent="0" algn="l">
              <a:buNone/>
            </a:pPr>
            <a:r>
              <a:rPr lang="en-US" sz="2600" b="1" dirty="0">
                <a:solidFill>
                  <a:srgbClr val="24123A"/>
                </a:solidFill>
                <a:latin typeface="Arial" pitchFamily="34" charset="0"/>
                <a:ea typeface="Arial" pitchFamily="34" charset="-122"/>
                <a:cs typeface="Arial" pitchFamily="34" charset="-120"/>
              </a:rPr>
              <a:t>Titel</a:t>
            </a:r>
            <a:endParaRPr lang="en-US" sz="2600" dirty="0"/>
          </a:p>
        </p:txBody>
      </p:sp>
      <p:sp>
        <p:nvSpPr>
          <p:cNvPr id="3" name="Text 0"/>
          <p:cNvSpPr>
            <a:spLocks noGrp="1"/>
          </p:cNvSpPr>
          <p:nvPr>
            <p:ph type="body" idx="101" hasCustomPrompt="1"/>
          </p:nvPr>
        </p:nvSpPr>
        <p:spPr>
          <a:xfrm>
            <a:off x="548640" y="1280160"/>
            <a:ext cx="11064240" cy="548640"/>
          </a:xfrm>
          <a:prstGeom prst="rect">
            <a:avLst/>
          </a:prstGeom>
          <a:noFill/>
          <a:ln/>
        </p:spPr>
        <p:txBody>
          <a:bodyPr wrap="square" lIns="0" tIns="0" rIns="0" bIns="0" rtlCol="0" anchor="t"/>
          <a:lstStyle>
            <a:lvl1pPr marL="0" indent="0" algn="l">
              <a:buNone/>
              <a:defRPr lang="en-US" sz="1300" dirty="0">
                <a:solidFill>
                  <a:srgbClr val="4A2A73"/>
                </a:solidFill>
                <a:latin typeface="Calibri" pitchFamily="34" charset="0"/>
                <a:ea typeface="Calibri" pitchFamily="34" charset="-122"/>
                <a:cs typeface="Calibri" pitchFamily="34" charset="-120"/>
              </a:defRPr>
            </a:lvl1pPr>
          </a:lstStyle>
          <a:p>
            <a:pPr marL="0" indent="0" algn="l">
              <a:buNone/>
            </a:pPr>
            <a:r>
              <a:rPr lang="en-US" sz="1300" dirty="0">
                <a:solidFill>
                  <a:srgbClr val="4A2A73"/>
                </a:solidFill>
                <a:latin typeface="Calibri" pitchFamily="34" charset="0"/>
                <a:ea typeface="Calibri" pitchFamily="34" charset="-122"/>
                <a:cs typeface="Calibri" pitchFamily="34" charset="-120"/>
              </a:rPr>
              <a:t>Bronvermelding</a:t>
            </a:r>
            <a:endParaRPr lang="en-US" sz="1300" dirty="0"/>
          </a:p>
        </p:txBody>
      </p:sp>
    </p:spTree>
    <p:extLst>
      <p:ext uri="{BB962C8B-B14F-4D97-AF65-F5344CB8AC3E}">
        <p14:creationId xmlns:p14="http://schemas.microsoft.com/office/powerpoint/2010/main" val="23201637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OEFENING">
    <p:bg>
      <p:bgPr>
        <a:solidFill>
          <a:srgbClr val="24123A"/>
        </a:solidFill>
        <a:effectLst/>
      </p:bgPr>
    </p:bg>
    <p:spTree>
      <p:nvGrpSpPr>
        <p:cNvPr id="1" name=""/>
        <p:cNvGrpSpPr/>
        <p:nvPr/>
      </p:nvGrpSpPr>
      <p:grpSpPr>
        <a:xfrm>
          <a:off x="0" y="0"/>
          <a:ext cx="0" cy="0"/>
          <a:chOff x="0" y="0"/>
          <a:chExt cx="0" cy="0"/>
        </a:xfrm>
      </p:grpSpPr>
      <p:sp>
        <p:nvSpPr>
          <p:cNvPr id="60" name="Cirkel 60"/>
          <p:cNvSpPr/>
          <p:nvPr userDrawn="1"/>
        </p:nvSpPr>
        <p:spPr>
          <a:xfrm>
            <a:off x="9692640" y="-1097280"/>
            <a:ext cx="3291840" cy="3291840"/>
          </a:xfrm>
          <a:prstGeom prst="ellipse">
            <a:avLst/>
          </a:prstGeom>
          <a:solidFill>
            <a:srgbClr val="4A2A73">
              <a:alpha val="100000"/>
            </a:srgbClr>
          </a:solidFill>
          <a:ln>
            <a:noFill/>
          </a:ln>
        </p:spPr>
        <p:txBody>
          <a:bodyPr/>
          <a:lstStyle/>
          <a:p>
            <a:endParaRPr lang="nl-NL"/>
          </a:p>
        </p:txBody>
      </p:sp>
      <p:sp>
        <p:nvSpPr>
          <p:cNvPr id="2" name="Shape 0"/>
          <p:cNvSpPr/>
          <p:nvPr/>
        </p:nvSpPr>
        <p:spPr>
          <a:xfrm>
            <a:off x="731520" y="685800"/>
            <a:ext cx="1554480" cy="411480"/>
          </a:xfrm>
          <a:prstGeom prst="roundRect">
            <a:avLst>
              <a:gd name="adj" fmla="val 50000"/>
            </a:avLst>
          </a:prstGeom>
          <a:solidFill>
            <a:srgbClr val="C9B3F0"/>
          </a:solidFill>
          <a:ln/>
        </p:spPr>
        <p:txBody>
          <a:bodyPr/>
          <a:lstStyle/>
          <a:p>
            <a:endParaRPr lang="nl-NL"/>
          </a:p>
        </p:txBody>
      </p:sp>
      <p:sp>
        <p:nvSpPr>
          <p:cNvPr id="3" name="Text 1"/>
          <p:cNvSpPr/>
          <p:nvPr/>
        </p:nvSpPr>
        <p:spPr>
          <a:xfrm>
            <a:off x="731520" y="685800"/>
            <a:ext cx="1554480" cy="411480"/>
          </a:xfrm>
          <a:prstGeom prst="roundRect">
            <a:avLst>
              <a:gd name="adj" fmla="val 50000"/>
            </a:avLst>
          </a:prstGeom>
          <a:noFill/>
          <a:ln/>
        </p:spPr>
        <p:txBody>
          <a:bodyPr wrap="square" lIns="0" tIns="0" rIns="0" bIns="0" rtlCol="0" anchor="ctr"/>
          <a:lstStyle/>
          <a:p>
            <a:pPr marL="0" indent="0" algn="ctr">
              <a:buNone/>
            </a:pPr>
            <a:r>
              <a:rPr lang="en-US" sz="1300" b="1" kern="0" spc="200" dirty="0">
                <a:solidFill>
                  <a:srgbClr val="24123A"/>
                </a:solidFill>
                <a:latin typeface="Calibri" pitchFamily="34" charset="0"/>
                <a:ea typeface="Calibri" pitchFamily="34" charset="-122"/>
                <a:cs typeface="Calibri" pitchFamily="34" charset="-120"/>
              </a:rPr>
              <a:t>OEFENING</a:t>
            </a:r>
            <a:endParaRPr lang="en-US" sz="1300" dirty="0"/>
          </a:p>
        </p:txBody>
      </p:sp>
      <p:sp>
        <p:nvSpPr>
          <p:cNvPr id="4" name="Text 2"/>
          <p:cNvSpPr>
            <a:spLocks noGrp="1"/>
          </p:cNvSpPr>
          <p:nvPr>
            <p:ph type="title" idx="102" hasCustomPrompt="1"/>
          </p:nvPr>
        </p:nvSpPr>
        <p:spPr>
          <a:xfrm>
            <a:off x="731520" y="1280160"/>
            <a:ext cx="8412480" cy="1280160"/>
          </a:xfrm>
          <a:prstGeom prst="rect">
            <a:avLst/>
          </a:prstGeom>
          <a:noFill/>
          <a:ln/>
        </p:spPr>
        <p:txBody>
          <a:bodyPr wrap="square" lIns="0" tIns="0" rIns="0" bIns="0" rtlCol="0" anchor="t"/>
          <a:lstStyle>
            <a:lvl1pPr marL="0" indent="0" algn="l">
              <a:buNone/>
              <a:defRPr lang="en-US" sz="3400" b="1" dirty="0">
                <a:solidFill>
                  <a:srgbClr val="FFFFFF"/>
                </a:solidFill>
                <a:latin typeface="Arial" pitchFamily="34" charset="0"/>
                <a:ea typeface="Arial" pitchFamily="34" charset="-122"/>
                <a:cs typeface="Arial" pitchFamily="34" charset="-120"/>
              </a:defRPr>
            </a:lvl1pPr>
          </a:lstStyle>
          <a:p>
            <a:pPr marL="0" indent="0" algn="l">
              <a:buNone/>
            </a:pPr>
            <a:r>
              <a:rPr lang="en-US" sz="3400" b="1" dirty="0">
                <a:solidFill>
                  <a:srgbClr val="FFFFFF"/>
                </a:solidFill>
                <a:latin typeface="Arial" pitchFamily="34" charset="0"/>
                <a:ea typeface="Arial" pitchFamily="34" charset="-122"/>
                <a:cs typeface="Arial" pitchFamily="34" charset="-120"/>
              </a:rPr>
              <a:t>Titel</a:t>
            </a:r>
            <a:endParaRPr lang="en-US" sz="3400" dirty="0"/>
          </a:p>
        </p:txBody>
      </p:sp>
      <p:sp>
        <p:nvSpPr>
          <p:cNvPr id="5" name="Shape 2"/>
          <p:cNvSpPr/>
          <p:nvPr/>
        </p:nvSpPr>
        <p:spPr>
          <a:xfrm>
            <a:off x="731520" y="2926080"/>
            <a:ext cx="3319272" cy="3291840"/>
          </a:xfrm>
          <a:prstGeom prst="roundRect">
            <a:avLst>
              <a:gd name="adj" fmla="val 5000"/>
            </a:avLst>
          </a:prstGeom>
          <a:solidFill>
            <a:srgbClr val="4A2A73"/>
          </a:solidFill>
          <a:ln/>
        </p:spPr>
        <p:txBody>
          <a:bodyPr/>
          <a:lstStyle/>
          <a:p>
            <a:endParaRPr lang="nl-NL"/>
          </a:p>
        </p:txBody>
      </p:sp>
      <p:sp>
        <p:nvSpPr>
          <p:cNvPr id="6" name="Shape 3"/>
          <p:cNvSpPr/>
          <p:nvPr/>
        </p:nvSpPr>
        <p:spPr>
          <a:xfrm>
            <a:off x="4434840" y="2926080"/>
            <a:ext cx="3319272" cy="3291840"/>
          </a:xfrm>
          <a:prstGeom prst="roundRect">
            <a:avLst>
              <a:gd name="adj" fmla="val 5000"/>
            </a:avLst>
          </a:prstGeom>
          <a:solidFill>
            <a:srgbClr val="4A2A73"/>
          </a:solidFill>
          <a:ln/>
        </p:spPr>
        <p:txBody>
          <a:bodyPr/>
          <a:lstStyle/>
          <a:p>
            <a:endParaRPr lang="nl-NL"/>
          </a:p>
        </p:txBody>
      </p:sp>
      <p:sp>
        <p:nvSpPr>
          <p:cNvPr id="7" name="Shape 4"/>
          <p:cNvSpPr/>
          <p:nvPr/>
        </p:nvSpPr>
        <p:spPr>
          <a:xfrm>
            <a:off x="8138160" y="2926080"/>
            <a:ext cx="3319272" cy="3291840"/>
          </a:xfrm>
          <a:prstGeom prst="roundRect">
            <a:avLst>
              <a:gd name="adj" fmla="val 5000"/>
            </a:avLst>
          </a:prstGeom>
          <a:solidFill>
            <a:srgbClr val="4A2A73"/>
          </a:solidFill>
          <a:ln/>
        </p:spPr>
        <p:txBody>
          <a:bodyPr/>
          <a:lstStyle/>
          <a:p>
            <a:endParaRPr lang="nl-NL"/>
          </a:p>
        </p:txBody>
      </p:sp>
      <p:sp>
        <p:nvSpPr>
          <p:cNvPr id="8" name="Text 5"/>
          <p:cNvSpPr>
            <a:spLocks noGrp="1"/>
          </p:cNvSpPr>
          <p:nvPr>
            <p:ph type="body" idx="106" hasCustomPrompt="1"/>
          </p:nvPr>
        </p:nvSpPr>
        <p:spPr>
          <a:xfrm>
            <a:off x="1051560" y="3154680"/>
            <a:ext cx="1097280" cy="731520"/>
          </a:xfrm>
          <a:prstGeom prst="rect">
            <a:avLst/>
          </a:prstGeom>
          <a:noFill/>
          <a:ln/>
        </p:spPr>
        <p:txBody>
          <a:bodyPr wrap="square" lIns="0" tIns="0" rIns="0" bIns="0" rtlCol="0" anchor="t"/>
          <a:lstStyle>
            <a:lvl1pPr marL="0" indent="0" algn="l">
              <a:buNone/>
              <a:defRPr lang="en-US" sz="4400" b="1" dirty="0">
                <a:solidFill>
                  <a:srgbClr val="C9B3F0"/>
                </a:solidFill>
                <a:latin typeface="Arial" pitchFamily="34" charset="0"/>
                <a:ea typeface="Arial" pitchFamily="34" charset="-122"/>
                <a:cs typeface="Arial" pitchFamily="34" charset="-120"/>
              </a:defRPr>
            </a:lvl1pPr>
          </a:lstStyle>
          <a:p>
            <a:pPr marL="0" indent="0" algn="l">
              <a:buNone/>
            </a:pPr>
            <a:r>
              <a:rPr lang="en-US" sz="4400" b="1" dirty="0">
                <a:solidFill>
                  <a:srgbClr val="C9B3F0"/>
                </a:solidFill>
                <a:latin typeface="Arial" pitchFamily="34" charset="0"/>
                <a:ea typeface="Arial" pitchFamily="34" charset="-122"/>
                <a:cs typeface="Arial" pitchFamily="34" charset="-120"/>
              </a:rPr>
              <a:t>Nr</a:t>
            </a:r>
            <a:endParaRPr lang="en-US" sz="4400" dirty="0"/>
          </a:p>
        </p:txBody>
      </p:sp>
      <p:sp>
        <p:nvSpPr>
          <p:cNvPr id="9" name="Text 5"/>
          <p:cNvSpPr>
            <a:spLocks noGrp="1"/>
          </p:cNvSpPr>
          <p:nvPr>
            <p:ph type="body" idx="107" hasCustomPrompt="1"/>
          </p:nvPr>
        </p:nvSpPr>
        <p:spPr>
          <a:xfrm>
            <a:off x="1051560" y="3931920"/>
            <a:ext cx="2679192" cy="457200"/>
          </a:xfrm>
          <a:prstGeom prst="rect">
            <a:avLst/>
          </a:prstGeom>
          <a:noFill/>
          <a:ln/>
        </p:spPr>
        <p:txBody>
          <a:bodyPr wrap="square" lIns="0" tIns="0" rIns="0" bIns="0" rtlCol="0" anchor="t"/>
          <a:lstStyle>
            <a:lvl1pPr marL="0" indent="0" algn="l">
              <a:buNone/>
              <a:defRPr lang="en-US" sz="2100" b="1" dirty="0">
                <a:solidFill>
                  <a:srgbClr val="FFFFFF"/>
                </a:solidFill>
                <a:latin typeface="Arial" pitchFamily="34" charset="0"/>
                <a:ea typeface="Arial" pitchFamily="34" charset="-122"/>
                <a:cs typeface="Arial" pitchFamily="34" charset="-120"/>
              </a:defRPr>
            </a:lvl1pPr>
          </a:lstStyle>
          <a:p>
            <a:pPr marL="0" indent="0" algn="l">
              <a:buNone/>
            </a:pPr>
            <a:r>
              <a:rPr lang="en-US" sz="2100" b="1" dirty="0">
                <a:solidFill>
                  <a:srgbClr val="FFFFFF"/>
                </a:solidFill>
                <a:latin typeface="Arial" pitchFamily="34" charset="0"/>
                <a:ea typeface="Arial" pitchFamily="34" charset="-122"/>
                <a:cs typeface="Arial" pitchFamily="34" charset="-120"/>
              </a:rPr>
              <a:t>Stapkop</a:t>
            </a:r>
            <a:endParaRPr lang="en-US" sz="2100" dirty="0"/>
          </a:p>
        </p:txBody>
      </p:sp>
      <p:sp>
        <p:nvSpPr>
          <p:cNvPr id="10" name="Text 5"/>
          <p:cNvSpPr>
            <a:spLocks noGrp="1"/>
          </p:cNvSpPr>
          <p:nvPr>
            <p:ph type="body" idx="108" hasCustomPrompt="1"/>
          </p:nvPr>
        </p:nvSpPr>
        <p:spPr>
          <a:xfrm>
            <a:off x="1051560" y="4480560"/>
            <a:ext cx="2679192" cy="1554480"/>
          </a:xfrm>
          <a:prstGeom prst="rect">
            <a:avLst/>
          </a:prstGeom>
          <a:noFill/>
          <a:ln/>
        </p:spPr>
        <p:txBody>
          <a:bodyPr wrap="square" lIns="0" tIns="0" rIns="0" bIns="0" rtlCol="0" anchor="t"/>
          <a:lstStyle>
            <a:lvl1pPr marL="0" indent="0" algn="l">
              <a:buNone/>
              <a:defRPr lang="en-US" sz="1600" dirty="0">
                <a:solidFill>
                  <a:srgbClr val="C9B3F0"/>
                </a:solidFill>
                <a:latin typeface="Calibri" pitchFamily="34" charset="0"/>
                <a:ea typeface="Calibri" pitchFamily="34" charset="-122"/>
                <a:cs typeface="Calibri" pitchFamily="34" charset="-120"/>
              </a:defRPr>
            </a:lvl1pPr>
          </a:lstStyle>
          <a:p>
            <a:pPr marL="0" indent="0" algn="l">
              <a:buNone/>
            </a:pPr>
            <a:r>
              <a:rPr lang="en-US" sz="1600" dirty="0">
                <a:solidFill>
                  <a:srgbClr val="C9B3F0"/>
                </a:solidFill>
                <a:latin typeface="Calibri" pitchFamily="34" charset="0"/>
                <a:ea typeface="Calibri" pitchFamily="34" charset="-122"/>
                <a:cs typeface="Calibri" pitchFamily="34" charset="-120"/>
              </a:rPr>
              <a:t>Staptekst</a:t>
            </a:r>
            <a:endParaRPr lang="en-US" sz="1600" dirty="0"/>
          </a:p>
        </p:txBody>
      </p:sp>
      <p:sp>
        <p:nvSpPr>
          <p:cNvPr id="11" name="Text 5"/>
          <p:cNvSpPr>
            <a:spLocks noGrp="1"/>
          </p:cNvSpPr>
          <p:nvPr>
            <p:ph type="body" idx="109" hasCustomPrompt="1"/>
          </p:nvPr>
        </p:nvSpPr>
        <p:spPr>
          <a:xfrm>
            <a:off x="4754880" y="3154680"/>
            <a:ext cx="1097280" cy="731520"/>
          </a:xfrm>
          <a:prstGeom prst="rect">
            <a:avLst/>
          </a:prstGeom>
          <a:noFill/>
          <a:ln/>
        </p:spPr>
        <p:txBody>
          <a:bodyPr wrap="square" lIns="0" tIns="0" rIns="0" bIns="0" rtlCol="0" anchor="t"/>
          <a:lstStyle>
            <a:lvl1pPr marL="0" indent="0" algn="l">
              <a:buNone/>
              <a:defRPr lang="en-US" sz="4400" b="1" dirty="0">
                <a:solidFill>
                  <a:srgbClr val="C9B3F0"/>
                </a:solidFill>
                <a:latin typeface="Arial" pitchFamily="34" charset="0"/>
                <a:ea typeface="Arial" pitchFamily="34" charset="-122"/>
                <a:cs typeface="Arial" pitchFamily="34" charset="-120"/>
              </a:defRPr>
            </a:lvl1pPr>
          </a:lstStyle>
          <a:p>
            <a:pPr marL="0" indent="0" algn="l">
              <a:buNone/>
            </a:pPr>
            <a:r>
              <a:rPr lang="en-US" sz="4400" b="1" dirty="0">
                <a:solidFill>
                  <a:srgbClr val="C9B3F0"/>
                </a:solidFill>
                <a:latin typeface="Arial" pitchFamily="34" charset="0"/>
                <a:ea typeface="Arial" pitchFamily="34" charset="-122"/>
                <a:cs typeface="Arial" pitchFamily="34" charset="-120"/>
              </a:rPr>
              <a:t>Nr</a:t>
            </a:r>
            <a:endParaRPr lang="en-US" sz="4400" dirty="0"/>
          </a:p>
        </p:txBody>
      </p:sp>
      <p:sp>
        <p:nvSpPr>
          <p:cNvPr id="12" name="Text 5"/>
          <p:cNvSpPr>
            <a:spLocks noGrp="1"/>
          </p:cNvSpPr>
          <p:nvPr>
            <p:ph type="body" idx="110" hasCustomPrompt="1"/>
          </p:nvPr>
        </p:nvSpPr>
        <p:spPr>
          <a:xfrm>
            <a:off x="4754880" y="3931920"/>
            <a:ext cx="2679192" cy="457200"/>
          </a:xfrm>
          <a:prstGeom prst="rect">
            <a:avLst/>
          </a:prstGeom>
          <a:noFill/>
          <a:ln/>
        </p:spPr>
        <p:txBody>
          <a:bodyPr wrap="square" lIns="0" tIns="0" rIns="0" bIns="0" rtlCol="0" anchor="t"/>
          <a:lstStyle>
            <a:lvl1pPr marL="0" indent="0" algn="l">
              <a:buNone/>
              <a:defRPr lang="en-US" sz="2100" b="1" dirty="0">
                <a:solidFill>
                  <a:srgbClr val="FFFFFF"/>
                </a:solidFill>
                <a:latin typeface="Arial" pitchFamily="34" charset="0"/>
                <a:ea typeface="Arial" pitchFamily="34" charset="-122"/>
                <a:cs typeface="Arial" pitchFamily="34" charset="-120"/>
              </a:defRPr>
            </a:lvl1pPr>
          </a:lstStyle>
          <a:p>
            <a:pPr marL="0" indent="0" algn="l">
              <a:buNone/>
            </a:pPr>
            <a:r>
              <a:rPr lang="en-US" sz="2100" b="1" dirty="0">
                <a:solidFill>
                  <a:srgbClr val="FFFFFF"/>
                </a:solidFill>
                <a:latin typeface="Arial" pitchFamily="34" charset="0"/>
                <a:ea typeface="Arial" pitchFamily="34" charset="-122"/>
                <a:cs typeface="Arial" pitchFamily="34" charset="-120"/>
              </a:rPr>
              <a:t>Stapkop</a:t>
            </a:r>
            <a:endParaRPr lang="en-US" sz="2100" dirty="0"/>
          </a:p>
        </p:txBody>
      </p:sp>
      <p:sp>
        <p:nvSpPr>
          <p:cNvPr id="13" name="Text 5"/>
          <p:cNvSpPr>
            <a:spLocks noGrp="1"/>
          </p:cNvSpPr>
          <p:nvPr>
            <p:ph type="body" idx="111" hasCustomPrompt="1"/>
          </p:nvPr>
        </p:nvSpPr>
        <p:spPr>
          <a:xfrm>
            <a:off x="4754880" y="4480560"/>
            <a:ext cx="2679192" cy="1554480"/>
          </a:xfrm>
          <a:prstGeom prst="rect">
            <a:avLst/>
          </a:prstGeom>
          <a:noFill/>
          <a:ln/>
        </p:spPr>
        <p:txBody>
          <a:bodyPr wrap="square" lIns="0" tIns="0" rIns="0" bIns="0" rtlCol="0" anchor="t"/>
          <a:lstStyle>
            <a:lvl1pPr marL="0" indent="0" algn="l">
              <a:buNone/>
              <a:defRPr lang="en-US" sz="1600" dirty="0">
                <a:solidFill>
                  <a:srgbClr val="C9B3F0"/>
                </a:solidFill>
                <a:latin typeface="Calibri" pitchFamily="34" charset="0"/>
                <a:ea typeface="Calibri" pitchFamily="34" charset="-122"/>
                <a:cs typeface="Calibri" pitchFamily="34" charset="-120"/>
              </a:defRPr>
            </a:lvl1pPr>
          </a:lstStyle>
          <a:p>
            <a:pPr marL="0" indent="0" algn="l">
              <a:buNone/>
            </a:pPr>
            <a:r>
              <a:rPr lang="en-US" sz="1600" dirty="0">
                <a:solidFill>
                  <a:srgbClr val="C9B3F0"/>
                </a:solidFill>
                <a:latin typeface="Calibri" pitchFamily="34" charset="0"/>
                <a:ea typeface="Calibri" pitchFamily="34" charset="-122"/>
                <a:cs typeface="Calibri" pitchFamily="34" charset="-120"/>
              </a:rPr>
              <a:t>Staptekst</a:t>
            </a:r>
            <a:endParaRPr lang="en-US" sz="1600" dirty="0"/>
          </a:p>
        </p:txBody>
      </p:sp>
      <p:sp>
        <p:nvSpPr>
          <p:cNvPr id="14" name="Text 5"/>
          <p:cNvSpPr>
            <a:spLocks noGrp="1"/>
          </p:cNvSpPr>
          <p:nvPr>
            <p:ph type="body" idx="112" hasCustomPrompt="1"/>
          </p:nvPr>
        </p:nvSpPr>
        <p:spPr>
          <a:xfrm>
            <a:off x="8458200" y="3154680"/>
            <a:ext cx="1097280" cy="731520"/>
          </a:xfrm>
          <a:prstGeom prst="rect">
            <a:avLst/>
          </a:prstGeom>
          <a:noFill/>
          <a:ln/>
        </p:spPr>
        <p:txBody>
          <a:bodyPr wrap="square" lIns="0" tIns="0" rIns="0" bIns="0" rtlCol="0" anchor="t"/>
          <a:lstStyle>
            <a:lvl1pPr marL="0" indent="0" algn="l">
              <a:buNone/>
              <a:defRPr lang="en-US" sz="4400" b="1" dirty="0">
                <a:solidFill>
                  <a:srgbClr val="C9B3F0"/>
                </a:solidFill>
                <a:latin typeface="Arial" pitchFamily="34" charset="0"/>
                <a:ea typeface="Arial" pitchFamily="34" charset="-122"/>
                <a:cs typeface="Arial" pitchFamily="34" charset="-120"/>
              </a:defRPr>
            </a:lvl1pPr>
          </a:lstStyle>
          <a:p>
            <a:pPr marL="0" indent="0" algn="l">
              <a:buNone/>
            </a:pPr>
            <a:r>
              <a:rPr lang="en-US" sz="4400" b="1" dirty="0">
                <a:solidFill>
                  <a:srgbClr val="C9B3F0"/>
                </a:solidFill>
                <a:latin typeface="Arial" pitchFamily="34" charset="0"/>
                <a:ea typeface="Arial" pitchFamily="34" charset="-122"/>
                <a:cs typeface="Arial" pitchFamily="34" charset="-120"/>
              </a:rPr>
              <a:t>Nr</a:t>
            </a:r>
            <a:endParaRPr lang="en-US" sz="4400" dirty="0"/>
          </a:p>
        </p:txBody>
      </p:sp>
      <p:sp>
        <p:nvSpPr>
          <p:cNvPr id="15" name="Text 5"/>
          <p:cNvSpPr>
            <a:spLocks noGrp="1"/>
          </p:cNvSpPr>
          <p:nvPr>
            <p:ph type="body" idx="113" hasCustomPrompt="1"/>
          </p:nvPr>
        </p:nvSpPr>
        <p:spPr>
          <a:xfrm>
            <a:off x="8458200" y="3931920"/>
            <a:ext cx="2679192" cy="457200"/>
          </a:xfrm>
          <a:prstGeom prst="rect">
            <a:avLst/>
          </a:prstGeom>
          <a:noFill/>
          <a:ln/>
        </p:spPr>
        <p:txBody>
          <a:bodyPr wrap="square" lIns="0" tIns="0" rIns="0" bIns="0" rtlCol="0" anchor="t"/>
          <a:lstStyle>
            <a:lvl1pPr marL="0" indent="0" algn="l">
              <a:buNone/>
              <a:defRPr lang="en-US" sz="2100" b="1" dirty="0">
                <a:solidFill>
                  <a:srgbClr val="FFFFFF"/>
                </a:solidFill>
                <a:latin typeface="Arial" pitchFamily="34" charset="0"/>
                <a:ea typeface="Arial" pitchFamily="34" charset="-122"/>
                <a:cs typeface="Arial" pitchFamily="34" charset="-120"/>
              </a:defRPr>
            </a:lvl1pPr>
          </a:lstStyle>
          <a:p>
            <a:pPr marL="0" indent="0" algn="l">
              <a:buNone/>
            </a:pPr>
            <a:r>
              <a:rPr lang="en-US" sz="2100" b="1" dirty="0">
                <a:solidFill>
                  <a:srgbClr val="FFFFFF"/>
                </a:solidFill>
                <a:latin typeface="Arial" pitchFamily="34" charset="0"/>
                <a:ea typeface="Arial" pitchFamily="34" charset="-122"/>
                <a:cs typeface="Arial" pitchFamily="34" charset="-120"/>
              </a:rPr>
              <a:t>Stapkop</a:t>
            </a:r>
            <a:endParaRPr lang="en-US" sz="2100" dirty="0"/>
          </a:p>
        </p:txBody>
      </p:sp>
      <p:sp>
        <p:nvSpPr>
          <p:cNvPr id="16" name="Text 5"/>
          <p:cNvSpPr>
            <a:spLocks noGrp="1"/>
          </p:cNvSpPr>
          <p:nvPr>
            <p:ph type="body" idx="114" hasCustomPrompt="1"/>
          </p:nvPr>
        </p:nvSpPr>
        <p:spPr>
          <a:xfrm>
            <a:off x="8458200" y="4480560"/>
            <a:ext cx="2679192" cy="1554480"/>
          </a:xfrm>
          <a:prstGeom prst="rect">
            <a:avLst/>
          </a:prstGeom>
          <a:noFill/>
          <a:ln/>
        </p:spPr>
        <p:txBody>
          <a:bodyPr wrap="square" lIns="0" tIns="0" rIns="0" bIns="0" rtlCol="0" anchor="t"/>
          <a:lstStyle>
            <a:lvl1pPr marL="0" indent="0" algn="l">
              <a:buNone/>
              <a:defRPr lang="en-US" sz="1600" dirty="0">
                <a:solidFill>
                  <a:srgbClr val="C9B3F0"/>
                </a:solidFill>
                <a:latin typeface="Calibri" pitchFamily="34" charset="0"/>
                <a:ea typeface="Calibri" pitchFamily="34" charset="-122"/>
                <a:cs typeface="Calibri" pitchFamily="34" charset="-120"/>
              </a:defRPr>
            </a:lvl1pPr>
          </a:lstStyle>
          <a:p>
            <a:pPr marL="0" indent="0" algn="l">
              <a:buNone/>
            </a:pPr>
            <a:r>
              <a:rPr lang="en-US" sz="1600" dirty="0">
                <a:solidFill>
                  <a:srgbClr val="C9B3F0"/>
                </a:solidFill>
                <a:latin typeface="Calibri" pitchFamily="34" charset="0"/>
                <a:ea typeface="Calibri" pitchFamily="34" charset="-122"/>
                <a:cs typeface="Calibri" pitchFamily="34" charset="-120"/>
              </a:rPr>
              <a:t>Staptekst</a:t>
            </a:r>
            <a:endParaRPr lang="en-US" sz="1600" dirty="0"/>
          </a:p>
        </p:txBody>
      </p:sp>
    </p:spTree>
    <p:extLst>
      <p:ext uri="{BB962C8B-B14F-4D97-AF65-F5344CB8AC3E}">
        <p14:creationId xmlns:p14="http://schemas.microsoft.com/office/powerpoint/2010/main" val="13752644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KERNBOODSCHAP">
    <p:bg>
      <p:bgPr>
        <a:solidFill>
          <a:srgbClr val="F4EFFB"/>
        </a:solidFill>
        <a:effectLst/>
      </p:bgPr>
    </p:bg>
    <p:spTree>
      <p:nvGrpSpPr>
        <p:cNvPr id="1" name=""/>
        <p:cNvGrpSpPr/>
        <p:nvPr/>
      </p:nvGrpSpPr>
      <p:grpSpPr>
        <a:xfrm>
          <a:off x="0" y="0"/>
          <a:ext cx="0" cy="0"/>
          <a:chOff x="0" y="0"/>
          <a:chExt cx="0" cy="0"/>
        </a:xfrm>
      </p:grpSpPr>
      <p:sp>
        <p:nvSpPr>
          <p:cNvPr id="2" name="Shape 0"/>
          <p:cNvSpPr/>
          <p:nvPr/>
        </p:nvSpPr>
        <p:spPr>
          <a:xfrm>
            <a:off x="7863840" y="0"/>
            <a:ext cx="4327855" cy="6858000"/>
          </a:xfrm>
          <a:prstGeom prst="rect">
            <a:avLst/>
          </a:prstGeom>
          <a:solidFill>
            <a:srgbClr val="24123A"/>
          </a:solidFill>
          <a:ln/>
        </p:spPr>
        <p:txBody>
          <a:bodyPr/>
          <a:lstStyle/>
          <a:p>
            <a:endParaRPr lang="nl-NL"/>
          </a:p>
        </p:txBody>
      </p:sp>
      <p:sp>
        <p:nvSpPr>
          <p:cNvPr id="60" name="Cirkel 60"/>
          <p:cNvSpPr/>
          <p:nvPr userDrawn="1"/>
        </p:nvSpPr>
        <p:spPr>
          <a:xfrm>
            <a:off x="10241280" y="4937760"/>
            <a:ext cx="1371600" cy="1371600"/>
          </a:xfrm>
          <a:prstGeom prst="ellipse">
            <a:avLst/>
          </a:prstGeom>
          <a:solidFill>
            <a:srgbClr val="4A2A73">
              <a:alpha val="100000"/>
            </a:srgbClr>
          </a:solidFill>
          <a:ln>
            <a:noFill/>
          </a:ln>
        </p:spPr>
        <p:txBody>
          <a:bodyPr/>
          <a:lstStyle/>
          <a:p>
            <a:endParaRPr lang="nl-NL"/>
          </a:p>
        </p:txBody>
      </p:sp>
      <p:sp>
        <p:nvSpPr>
          <p:cNvPr id="61" name="Cirkel 61"/>
          <p:cNvSpPr/>
          <p:nvPr userDrawn="1"/>
        </p:nvSpPr>
        <p:spPr>
          <a:xfrm>
            <a:off x="11155680" y="4480560"/>
            <a:ext cx="548640" cy="548640"/>
          </a:xfrm>
          <a:prstGeom prst="ellipse">
            <a:avLst/>
          </a:prstGeom>
          <a:solidFill>
            <a:srgbClr val="C9B3F0">
              <a:alpha val="100000"/>
            </a:srgbClr>
          </a:solidFill>
          <a:ln>
            <a:noFill/>
          </a:ln>
        </p:spPr>
        <p:txBody>
          <a:bodyPr/>
          <a:lstStyle/>
          <a:p>
            <a:endParaRPr lang="nl-NL"/>
          </a:p>
        </p:txBody>
      </p:sp>
      <p:sp>
        <p:nvSpPr>
          <p:cNvPr id="3" name="Text 1"/>
          <p:cNvSpPr>
            <a:spLocks noGrp="1"/>
          </p:cNvSpPr>
          <p:nvPr>
            <p:ph type="title" idx="101" hasCustomPrompt="1"/>
          </p:nvPr>
        </p:nvSpPr>
        <p:spPr>
          <a:xfrm>
            <a:off x="731520" y="502920"/>
            <a:ext cx="6675120" cy="731520"/>
          </a:xfrm>
          <a:prstGeom prst="rect">
            <a:avLst/>
          </a:prstGeom>
          <a:noFill/>
          <a:ln/>
        </p:spPr>
        <p:txBody>
          <a:bodyPr wrap="square" lIns="0" tIns="0" rIns="0" bIns="0" rtlCol="0" anchor="t"/>
          <a:lstStyle>
            <a:lvl1pPr marL="0" indent="0" algn="l">
              <a:buNone/>
              <a:defRPr lang="en-US" sz="3000" b="1" dirty="0">
                <a:solidFill>
                  <a:srgbClr val="24123A"/>
                </a:solidFill>
                <a:latin typeface="Arial" pitchFamily="34" charset="0"/>
                <a:ea typeface="Arial" pitchFamily="34" charset="-122"/>
                <a:cs typeface="Arial" pitchFamily="34" charset="-120"/>
              </a:defRPr>
            </a:lvl1pPr>
          </a:lstStyle>
          <a:p>
            <a:pPr marL="0" indent="0" algn="l">
              <a:buNone/>
            </a:pPr>
            <a:r>
              <a:rPr lang="en-US" sz="3000" b="1" dirty="0">
                <a:solidFill>
                  <a:srgbClr val="24123A"/>
                </a:solidFill>
                <a:latin typeface="Arial" pitchFamily="34" charset="0"/>
                <a:ea typeface="Arial" pitchFamily="34" charset="-122"/>
                <a:cs typeface="Arial" pitchFamily="34" charset="-120"/>
              </a:rPr>
              <a:t>Titel</a:t>
            </a:r>
            <a:endParaRPr lang="en-US" sz="3000" dirty="0"/>
          </a:p>
        </p:txBody>
      </p:sp>
      <p:sp>
        <p:nvSpPr>
          <p:cNvPr id="4" name="Text 1"/>
          <p:cNvSpPr>
            <a:spLocks noGrp="1"/>
          </p:cNvSpPr>
          <p:nvPr>
            <p:ph type="body" idx="102" hasCustomPrompt="1"/>
          </p:nvPr>
        </p:nvSpPr>
        <p:spPr>
          <a:xfrm>
            <a:off x="8412480" y="2194560"/>
            <a:ext cx="3291840" cy="365760"/>
          </a:xfrm>
          <a:prstGeom prst="rect">
            <a:avLst/>
          </a:prstGeom>
          <a:noFill/>
          <a:ln/>
        </p:spPr>
        <p:txBody>
          <a:bodyPr wrap="square" lIns="0" tIns="0" rIns="0" bIns="0" rtlCol="0" anchor="b"/>
          <a:lstStyle>
            <a:lvl1pPr marL="0" indent="0" algn="l">
              <a:buNone/>
              <a:defRPr lang="en-US" sz="1300" b="1" kern="0" spc="200" dirty="0">
                <a:solidFill>
                  <a:srgbClr val="C9B3F0"/>
                </a:solidFill>
                <a:latin typeface="Calibri" pitchFamily="34" charset="0"/>
                <a:ea typeface="Calibri" pitchFamily="34" charset="-122"/>
                <a:cs typeface="Calibri" pitchFamily="34" charset="-120"/>
              </a:defRPr>
            </a:lvl1pPr>
          </a:lstStyle>
          <a:p>
            <a:pPr marL="0" indent="0" algn="l">
              <a:buNone/>
            </a:pPr>
            <a:r>
              <a:rPr lang="en-US" sz="1300" b="1" kern="0" spc="200" dirty="0">
                <a:solidFill>
                  <a:srgbClr val="C9B3F0"/>
                </a:solidFill>
                <a:latin typeface="Calibri" pitchFamily="34" charset="0"/>
                <a:ea typeface="Calibri" pitchFamily="34" charset="-122"/>
                <a:cs typeface="Calibri" pitchFamily="34" charset="-120"/>
              </a:rPr>
              <a:t>Label</a:t>
            </a:r>
            <a:endParaRPr lang="en-US" sz="1300" dirty="0"/>
          </a:p>
        </p:txBody>
      </p:sp>
      <p:sp>
        <p:nvSpPr>
          <p:cNvPr id="5" name="Text 1"/>
          <p:cNvSpPr>
            <a:spLocks noGrp="1"/>
          </p:cNvSpPr>
          <p:nvPr>
            <p:ph type="body" idx="103" hasCustomPrompt="1"/>
          </p:nvPr>
        </p:nvSpPr>
        <p:spPr>
          <a:xfrm>
            <a:off x="8412480" y="2697480"/>
            <a:ext cx="3291840" cy="2377440"/>
          </a:xfrm>
          <a:prstGeom prst="rect">
            <a:avLst/>
          </a:prstGeom>
          <a:noFill/>
          <a:ln/>
        </p:spPr>
        <p:txBody>
          <a:bodyPr wrap="square" lIns="0" tIns="0" rIns="0" bIns="0" rtlCol="0" anchor="t"/>
          <a:lstStyle>
            <a:lvl1pPr marL="0" indent="0" algn="l">
              <a:buNone/>
              <a:defRPr lang="en-US" sz="3800" b="1" dirty="0">
                <a:solidFill>
                  <a:srgbClr val="FFFFFF"/>
                </a:solidFill>
                <a:latin typeface="Arial" pitchFamily="34" charset="0"/>
                <a:ea typeface="Arial" pitchFamily="34" charset="-122"/>
                <a:cs typeface="Arial" pitchFamily="34" charset="-120"/>
              </a:defRPr>
            </a:lvl1pPr>
          </a:lstStyle>
          <a:p>
            <a:pPr marL="0" indent="0" algn="l">
              <a:buNone/>
            </a:pPr>
            <a:r>
              <a:rPr lang="en-US" sz="3800" b="1" dirty="0">
                <a:solidFill>
                  <a:srgbClr val="FFFFFF"/>
                </a:solidFill>
                <a:latin typeface="Arial" pitchFamily="34" charset="0"/>
                <a:ea typeface="Arial" pitchFamily="34" charset="-122"/>
                <a:cs typeface="Arial" pitchFamily="34" charset="-120"/>
              </a:rPr>
              <a:t>Kernboodschap</a:t>
            </a:r>
            <a:endParaRPr lang="en-US" sz="3800" dirty="0"/>
          </a:p>
        </p:txBody>
      </p:sp>
    </p:spTree>
    <p:extLst>
      <p:ext uri="{BB962C8B-B14F-4D97-AF65-F5344CB8AC3E}">
        <p14:creationId xmlns:p14="http://schemas.microsoft.com/office/powerpoint/2010/main" val="33592179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C7274857-E31C-EA0C-8E21-412EB82818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B11F7FD8-0918-345B-1FBF-40AFB8DCE7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997EDF8-546B-B213-EB8B-233F3FF90B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90E22F5-69CD-43FD-B8BC-159E8E97DE84}" type="datetimeFigureOut">
              <a:rPr lang="nl-NL" smtClean="0"/>
              <a:t>6-10-2026</a:t>
            </a:fld>
            <a:endParaRPr lang="nl-NL"/>
          </a:p>
        </p:txBody>
      </p:sp>
      <p:sp>
        <p:nvSpPr>
          <p:cNvPr id="5" name="Tijdelijke aanduiding voor voettekst 4">
            <a:extLst>
              <a:ext uri="{FF2B5EF4-FFF2-40B4-BE49-F238E27FC236}">
                <a16:creationId xmlns:a16="http://schemas.microsoft.com/office/drawing/2014/main" id="{7037864B-43C6-422F-7A65-60C3C6F84C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F92F7180-B205-0F30-460C-7090FCBE57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45A7E4B-47F9-429E-AD8E-E3E8AFBCF678}" type="slidenum">
              <a:rPr lang="nl-NL" smtClean="0"/>
              <a:t>‹nr.›</a:t>
            </a:fld>
            <a:endParaRPr lang="nl-NL"/>
          </a:p>
        </p:txBody>
      </p:sp>
    </p:spTree>
    <p:extLst>
      <p:ext uri="{BB962C8B-B14F-4D97-AF65-F5344CB8AC3E}">
        <p14:creationId xmlns:p14="http://schemas.microsoft.com/office/powerpoint/2010/main" val="6195280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523668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EB3B18-09C0-8365-FFAB-B5F5B89F8A6E}"/>
              </a:ext>
            </a:extLst>
          </p:cNvPr>
          <p:cNvSpPr>
            <a:spLocks noGrp="1"/>
          </p:cNvSpPr>
          <p:nvPr>
            <p:ph type="ctrTitle"/>
          </p:nvPr>
        </p:nvSpPr>
        <p:spPr/>
        <p:txBody>
          <a:bodyPr/>
          <a:lstStyle/>
          <a:p>
            <a:endParaRPr lang="nl-NL"/>
          </a:p>
        </p:txBody>
      </p:sp>
      <p:sp>
        <p:nvSpPr>
          <p:cNvPr id="3" name="Ondertitel 2">
            <a:extLst>
              <a:ext uri="{FF2B5EF4-FFF2-40B4-BE49-F238E27FC236}">
                <a16:creationId xmlns:a16="http://schemas.microsoft.com/office/drawing/2014/main" id="{10D0ED0C-AE7D-3D98-724D-B7543386FAA8}"/>
              </a:ext>
            </a:extLst>
          </p:cNvPr>
          <p:cNvSpPr>
            <a:spLocks noGrp="1"/>
          </p:cNvSpPr>
          <p:nvPr>
            <p:ph type="subTitle" idx="1"/>
          </p:nvPr>
        </p:nvSpPr>
        <p:spPr/>
        <p:txBody>
          <a:bodyPr/>
          <a:lstStyle/>
          <a:p>
            <a:endParaRPr lang="nl-NL"/>
          </a:p>
        </p:txBody>
      </p:sp>
    </p:spTree>
    <p:extLst>
      <p:ext uri="{BB962C8B-B14F-4D97-AF65-F5344CB8AC3E}">
        <p14:creationId xmlns:p14="http://schemas.microsoft.com/office/powerpoint/2010/main" val="30830277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ECDD"/>
        </a:solidFill>
        <a:effectLst/>
      </p:bgPr>
    </p:bg>
    <p:spTree>
      <p:nvGrpSpPr>
        <p:cNvPr id="1" name=""/>
        <p:cNvGrpSpPr/>
        <p:nvPr/>
      </p:nvGrpSpPr>
      <p:grpSpPr>
        <a:xfrm>
          <a:off x="0" y="0"/>
          <a:ext cx="0" cy="0"/>
          <a:chOff x="0" y="0"/>
          <a:chExt cx="0" cy="0"/>
        </a:xfrm>
      </p:grpSpPr>
      <p:sp>
        <p:nvSpPr>
          <p:cNvPr id="2" name="Shape 0"/>
          <p:cNvSpPr/>
          <p:nvPr/>
        </p:nvSpPr>
        <p:spPr>
          <a:xfrm>
            <a:off x="591312" y="408432"/>
            <a:ext cx="1901952" cy="365760"/>
          </a:xfrm>
          <a:prstGeom prst="rect">
            <a:avLst/>
          </a:prstGeom>
          <a:solidFill>
            <a:srgbClr val="26221F"/>
          </a:solidFill>
          <a:ln w="12700">
            <a:solidFill>
              <a:srgbClr val="26221F"/>
            </a:solidFill>
            <a:prstDash val="soli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rot="-120000">
            <a:off x="548640" y="365760"/>
            <a:ext cx="1901952" cy="365760"/>
          </a:xfrm>
          <a:prstGeom prst="rect">
            <a:avLst/>
          </a:prstGeom>
          <a:solidFill>
            <a:srgbClr val="D23A2C"/>
          </a:solidFill>
          <a:ln/>
        </p:spPr>
        <p:txBody>
          <a:bodyPr wrap="square" lIns="0" tIns="0" rIns="0" bIns="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333" b="1" i="0" u="none" strike="noStrike" kern="0" cap="none" spc="200" normalizeH="0" baseline="0" noProof="0" dirty="0">
                <a:ln>
                  <a:noFill/>
                </a:ln>
                <a:solidFill>
                  <a:srgbClr val="26221F"/>
                </a:solidFill>
                <a:effectLst/>
                <a:uLnTx/>
                <a:uFillTx/>
                <a:latin typeface="Arial" pitchFamily="34" charset="0"/>
                <a:ea typeface="Arial" pitchFamily="34" charset="-122"/>
                <a:cs typeface="Arial" pitchFamily="34" charset="-120"/>
              </a:rPr>
              <a:t>ÉÉN BEWEGING</a:t>
            </a:r>
            <a:endParaRPr kumimoji="0" lang="en-US" sz="133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txBox="1"/>
          <p:nvPr/>
        </p:nvSpPr>
        <p:spPr>
          <a:xfrm>
            <a:off x="548640" y="877824"/>
            <a:ext cx="7315200" cy="1097280"/>
          </a:xfrm>
          <a:prstGeom prst="rect">
            <a:avLst/>
          </a:prstGeom>
          <a:noFill/>
          <a:ln/>
        </p:spPr>
        <p:txBody>
          <a:bodyPr wrap="square" lIns="0" tIns="0" rIns="0" bIns="0" rtlCol="0" anchor="t"/>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dirty="0">
                <a:ln>
                  <a:noFill/>
                </a:ln>
                <a:solidFill>
                  <a:srgbClr val="26221F"/>
                </a:solidFill>
                <a:effectLst/>
                <a:uLnTx/>
                <a:uFillTx/>
                <a:latin typeface="Arial" pitchFamily="34" charset="0"/>
                <a:ea typeface="Arial" pitchFamily="34" charset="-122"/>
                <a:cs typeface="Arial" pitchFamily="34" charset="-120"/>
              </a:rPr>
              <a:t>Anders denken, doen, organiseren en leren</a:t>
            </a:r>
            <a:endPar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hape 3"/>
          <p:cNvSpPr/>
          <p:nvPr/>
        </p:nvSpPr>
        <p:spPr>
          <a:xfrm>
            <a:off x="1828800" y="2377440"/>
            <a:ext cx="3413760" cy="3413760"/>
          </a:xfrm>
          <a:prstGeom prst="blockArc">
            <a:avLst>
              <a:gd name="adj1" fmla="val 13680000"/>
              <a:gd name="adj2" fmla="val 18720000"/>
              <a:gd name="adj3" fmla="val 13000"/>
            </a:avLst>
          </a:prstGeom>
          <a:solidFill>
            <a:srgbClr val="26221F"/>
          </a:solidFill>
          <a:ln w="12700">
            <a:solidFill>
              <a:srgbClr val="26221F"/>
            </a:solidFill>
            <a:prstDash val="soli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hape 4"/>
          <p:cNvSpPr/>
          <p:nvPr/>
        </p:nvSpPr>
        <p:spPr>
          <a:xfrm>
            <a:off x="1767840" y="2316480"/>
            <a:ext cx="3413760" cy="3413760"/>
          </a:xfrm>
          <a:prstGeom prst="blockArc">
            <a:avLst>
              <a:gd name="adj1" fmla="val 13680000"/>
              <a:gd name="adj2" fmla="val 18720000"/>
              <a:gd name="adj3" fmla="val 13000"/>
            </a:avLst>
          </a:prstGeom>
          <a:solidFill>
            <a:srgbClr val="B6C46E"/>
          </a:solidFill>
          <a:ln w="12700">
            <a:solidFill>
              <a:srgbClr val="B6C46E"/>
            </a:solidFill>
            <a:prstDash val="soli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hape 5"/>
          <p:cNvSpPr/>
          <p:nvPr/>
        </p:nvSpPr>
        <p:spPr>
          <a:xfrm>
            <a:off x="1828800" y="2377440"/>
            <a:ext cx="3413760" cy="3413760"/>
          </a:xfrm>
          <a:prstGeom prst="blockArc">
            <a:avLst>
              <a:gd name="adj1" fmla="val 19080000"/>
              <a:gd name="adj2" fmla="val 2520000"/>
              <a:gd name="adj3" fmla="val 13000"/>
            </a:avLst>
          </a:prstGeom>
          <a:solidFill>
            <a:srgbClr val="26221F"/>
          </a:solidFill>
          <a:ln w="12700">
            <a:solidFill>
              <a:srgbClr val="26221F"/>
            </a:solidFill>
            <a:prstDash val="soli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Shape 6"/>
          <p:cNvSpPr/>
          <p:nvPr/>
        </p:nvSpPr>
        <p:spPr>
          <a:xfrm>
            <a:off x="1767840" y="2316480"/>
            <a:ext cx="3413760" cy="3413760"/>
          </a:xfrm>
          <a:prstGeom prst="blockArc">
            <a:avLst>
              <a:gd name="adj1" fmla="val 19080000"/>
              <a:gd name="adj2" fmla="val 2520000"/>
              <a:gd name="adj3" fmla="val 13000"/>
            </a:avLst>
          </a:prstGeom>
          <a:solidFill>
            <a:srgbClr val="ED7B5C"/>
          </a:solidFill>
          <a:ln w="12700">
            <a:solidFill>
              <a:srgbClr val="ED7B5C"/>
            </a:solidFill>
            <a:prstDash val="soli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hape 7"/>
          <p:cNvSpPr/>
          <p:nvPr/>
        </p:nvSpPr>
        <p:spPr>
          <a:xfrm>
            <a:off x="1828800" y="2377440"/>
            <a:ext cx="3413760" cy="3413760"/>
          </a:xfrm>
          <a:prstGeom prst="blockArc">
            <a:avLst>
              <a:gd name="adj1" fmla="val 2880000"/>
              <a:gd name="adj2" fmla="val 7920000"/>
              <a:gd name="adj3" fmla="val 13000"/>
            </a:avLst>
          </a:prstGeom>
          <a:solidFill>
            <a:srgbClr val="26221F"/>
          </a:solidFill>
          <a:ln w="12700">
            <a:solidFill>
              <a:srgbClr val="26221F"/>
            </a:solidFill>
            <a:prstDash val="soli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Shape 8"/>
          <p:cNvSpPr/>
          <p:nvPr/>
        </p:nvSpPr>
        <p:spPr>
          <a:xfrm>
            <a:off x="1767840" y="2316480"/>
            <a:ext cx="3413760" cy="3413760"/>
          </a:xfrm>
          <a:prstGeom prst="blockArc">
            <a:avLst>
              <a:gd name="adj1" fmla="val 2880000"/>
              <a:gd name="adj2" fmla="val 7920000"/>
              <a:gd name="adj3" fmla="val 13000"/>
            </a:avLst>
          </a:prstGeom>
          <a:solidFill>
            <a:srgbClr val="79AFCE"/>
          </a:solidFill>
          <a:ln w="12700">
            <a:solidFill>
              <a:srgbClr val="79AFCE"/>
            </a:solidFill>
            <a:prstDash val="soli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hape 9"/>
          <p:cNvSpPr/>
          <p:nvPr/>
        </p:nvSpPr>
        <p:spPr>
          <a:xfrm>
            <a:off x="1828800" y="2377440"/>
            <a:ext cx="3413760" cy="3413760"/>
          </a:xfrm>
          <a:prstGeom prst="blockArc">
            <a:avLst>
              <a:gd name="adj1" fmla="val 8280000"/>
              <a:gd name="adj2" fmla="val 13320000"/>
              <a:gd name="adj3" fmla="val 13000"/>
            </a:avLst>
          </a:prstGeom>
          <a:solidFill>
            <a:srgbClr val="26221F"/>
          </a:solidFill>
          <a:ln w="12700">
            <a:solidFill>
              <a:srgbClr val="26221F"/>
            </a:solidFill>
            <a:prstDash val="soli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Shape 10"/>
          <p:cNvSpPr/>
          <p:nvPr/>
        </p:nvSpPr>
        <p:spPr>
          <a:xfrm>
            <a:off x="1767840" y="2316480"/>
            <a:ext cx="3413760" cy="3413760"/>
          </a:xfrm>
          <a:prstGeom prst="blockArc">
            <a:avLst>
              <a:gd name="adj1" fmla="val 8280000"/>
              <a:gd name="adj2" fmla="val 13320000"/>
              <a:gd name="adj3" fmla="val 13000"/>
            </a:avLst>
          </a:prstGeom>
          <a:solidFill>
            <a:srgbClr val="EFC65C"/>
          </a:solidFill>
          <a:ln w="12700">
            <a:solidFill>
              <a:srgbClr val="EFC65C"/>
            </a:solidFill>
            <a:prstDash val="soli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 11"/>
          <p:cNvSpPr txBox="1"/>
          <p:nvPr/>
        </p:nvSpPr>
        <p:spPr>
          <a:xfrm>
            <a:off x="2011680" y="1804416"/>
            <a:ext cx="2926080" cy="365760"/>
          </a:xfrm>
          <a:prstGeom prst="rect">
            <a:avLst/>
          </a:prstGeom>
          <a:noFill/>
          <a:ln/>
        </p:spPr>
        <p:txBody>
          <a:bodyPr wrap="square" lIns="0" tIns="0" rIns="0" bIns="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33" normalizeH="0" baseline="0" noProof="0" dirty="0">
                <a:ln>
                  <a:noFill/>
                </a:ln>
                <a:solidFill>
                  <a:srgbClr val="26221F"/>
                </a:solidFill>
                <a:effectLst/>
                <a:uLnTx/>
                <a:uFillTx/>
                <a:latin typeface="Arial" pitchFamily="34" charset="0"/>
                <a:ea typeface="Arial" pitchFamily="34" charset="-122"/>
                <a:cs typeface="Arial" pitchFamily="34" charset="-120"/>
              </a:rPr>
              <a:t>ANDERS DENKEN</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2"/>
          <p:cNvSpPr txBox="1"/>
          <p:nvPr/>
        </p:nvSpPr>
        <p:spPr>
          <a:xfrm>
            <a:off x="1767840" y="5852160"/>
            <a:ext cx="3413760" cy="365760"/>
          </a:xfrm>
          <a:prstGeom prst="rect">
            <a:avLst/>
          </a:prstGeom>
          <a:noFill/>
          <a:ln/>
        </p:spPr>
        <p:txBody>
          <a:bodyPr wrap="square" lIns="0" tIns="0" rIns="0" bIns="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33" normalizeH="0" baseline="0" noProof="0" dirty="0">
                <a:ln>
                  <a:noFill/>
                </a:ln>
                <a:solidFill>
                  <a:srgbClr val="26221F"/>
                </a:solidFill>
                <a:effectLst/>
                <a:uLnTx/>
                <a:uFillTx/>
                <a:latin typeface="Arial" pitchFamily="34" charset="0"/>
                <a:ea typeface="Arial" pitchFamily="34" charset="-122"/>
                <a:cs typeface="Arial" pitchFamily="34" charset="-120"/>
              </a:rPr>
              <a:t>ANDERS ORGANISEREN</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3"/>
          <p:cNvSpPr txBox="1"/>
          <p:nvPr/>
        </p:nvSpPr>
        <p:spPr>
          <a:xfrm>
            <a:off x="5303520" y="3657600"/>
            <a:ext cx="1341120" cy="731520"/>
          </a:xfrm>
          <a:prstGeom prst="rect">
            <a:avLst/>
          </a:prstGeom>
          <a:noFill/>
          <a:ln/>
        </p:spPr>
        <p:txBody>
          <a:bodyPr wrap="square" lIns="0" tIns="0" rIns="0" bIns="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33" normalizeH="0" baseline="0" noProof="0" dirty="0">
                <a:ln>
                  <a:noFill/>
                </a:ln>
                <a:solidFill>
                  <a:srgbClr val="26221F"/>
                </a:solidFill>
                <a:effectLst/>
                <a:uLnTx/>
                <a:uFillTx/>
                <a:latin typeface="Arial" pitchFamily="34" charset="0"/>
                <a:ea typeface="Arial" pitchFamily="34" charset="-122"/>
                <a:cs typeface="Arial" pitchFamily="34" charset="-120"/>
              </a:rPr>
              <a:t>ANDERS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33" normalizeH="0" baseline="0" noProof="0" dirty="0">
                <a:ln>
                  <a:noFill/>
                </a:ln>
                <a:solidFill>
                  <a:srgbClr val="26221F"/>
                </a:solidFill>
                <a:effectLst/>
                <a:uLnTx/>
                <a:uFillTx/>
                <a:latin typeface="Arial" pitchFamily="34" charset="0"/>
                <a:ea typeface="Arial" pitchFamily="34" charset="-122"/>
                <a:cs typeface="Arial" pitchFamily="34" charset="-120"/>
              </a:rPr>
              <a:t>DOEN</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4"/>
          <p:cNvSpPr txBox="1"/>
          <p:nvPr/>
        </p:nvSpPr>
        <p:spPr>
          <a:xfrm>
            <a:off x="304800" y="3657600"/>
            <a:ext cx="1341120" cy="731520"/>
          </a:xfrm>
          <a:prstGeom prst="rect">
            <a:avLst/>
          </a:prstGeom>
          <a:noFill/>
          <a:ln/>
        </p:spPr>
        <p:txBody>
          <a:bodyPr wrap="square" lIns="0" tIns="0" rIns="0" bIns="0" rtlCol="0" anchor="ct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33" normalizeH="0" baseline="0" noProof="0" dirty="0">
                <a:ln>
                  <a:noFill/>
                </a:ln>
                <a:solidFill>
                  <a:srgbClr val="26221F"/>
                </a:solidFill>
                <a:effectLst/>
                <a:uLnTx/>
                <a:uFillTx/>
                <a:latin typeface="Arial" pitchFamily="34" charset="0"/>
                <a:ea typeface="Arial" pitchFamily="34" charset="-122"/>
                <a:cs typeface="Arial" pitchFamily="34" charset="-120"/>
              </a:rPr>
              <a:t>ANDERS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33" normalizeH="0" baseline="0" noProof="0" dirty="0">
                <a:ln>
                  <a:noFill/>
                </a:ln>
                <a:solidFill>
                  <a:srgbClr val="26221F"/>
                </a:solidFill>
                <a:effectLst/>
                <a:uLnTx/>
                <a:uFillTx/>
                <a:latin typeface="Arial" pitchFamily="34" charset="0"/>
                <a:ea typeface="Arial" pitchFamily="34" charset="-122"/>
                <a:cs typeface="Arial" pitchFamily="34" charset="-120"/>
              </a:rPr>
              <a:t>LEREN</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5"/>
          <p:cNvSpPr txBox="1"/>
          <p:nvPr/>
        </p:nvSpPr>
        <p:spPr>
          <a:xfrm>
            <a:off x="2377440" y="3596640"/>
            <a:ext cx="2194560" cy="853440"/>
          </a:xfrm>
          <a:prstGeom prst="rect">
            <a:avLst/>
          </a:prstGeom>
          <a:noFill/>
          <a:ln/>
        </p:spPr>
        <p:txBody>
          <a:bodyPr wrap="square" lIns="0" tIns="0" rIns="0" bIns="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67" b="0" i="1" u="none" strike="noStrike" kern="1200" cap="none" spc="0" normalizeH="0" baseline="0" noProof="0" dirty="0">
                <a:ln>
                  <a:noFill/>
                </a:ln>
                <a:solidFill>
                  <a:srgbClr val="26221F"/>
                </a:solidFill>
                <a:effectLst/>
                <a:uLnTx/>
                <a:uFillTx/>
                <a:latin typeface="Arial" pitchFamily="34" charset="0"/>
                <a:ea typeface="Arial" pitchFamily="34" charset="-122"/>
                <a:cs typeface="Arial" pitchFamily="34" charset="-120"/>
              </a:rPr>
              <a:t>samenhangend,</a:t>
            </a:r>
            <a:endParaRPr kumimoji="0" lang="en-US" sz="1467"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67" b="0" i="1" u="none" strike="noStrike" kern="1200" cap="none" spc="0" normalizeH="0" baseline="0" noProof="0" dirty="0">
                <a:ln>
                  <a:noFill/>
                </a:ln>
                <a:solidFill>
                  <a:srgbClr val="26221F"/>
                </a:solidFill>
                <a:effectLst/>
                <a:uLnTx/>
                <a:uFillTx/>
                <a:latin typeface="Arial" pitchFamily="34" charset="0"/>
                <a:ea typeface="Arial" pitchFamily="34" charset="-122"/>
                <a:cs typeface="Arial" pitchFamily="34" charset="-120"/>
              </a:rPr>
              <a:t>geen stappenplan</a:t>
            </a:r>
            <a:endParaRPr kumimoji="0" lang="en-US" sz="14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Shape 16"/>
          <p:cNvSpPr/>
          <p:nvPr/>
        </p:nvSpPr>
        <p:spPr>
          <a:xfrm>
            <a:off x="8095489" y="536448"/>
            <a:ext cx="3904092" cy="5547360"/>
          </a:xfrm>
          <a:prstGeom prst="rect">
            <a:avLst/>
          </a:prstGeom>
          <a:solidFill>
            <a:srgbClr val="D23A2C"/>
          </a:solidFill>
          <a:ln w="12700">
            <a:solidFill>
              <a:srgbClr val="D23A2C"/>
            </a:solidFill>
            <a:prstDash val="soli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Shape 17"/>
          <p:cNvSpPr/>
          <p:nvPr/>
        </p:nvSpPr>
        <p:spPr>
          <a:xfrm>
            <a:off x="7985761" y="426720"/>
            <a:ext cx="3904092" cy="5547360"/>
          </a:xfrm>
          <a:prstGeom prst="rect">
            <a:avLst/>
          </a:prstGeom>
          <a:solidFill>
            <a:srgbClr val="FFFFFF"/>
          </a:solidFill>
          <a:ln w="12700">
            <a:solidFill>
              <a:srgbClr val="26221F"/>
            </a:solidFill>
            <a:prstDash val="soli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0" name="Image 0" descr="routekaart_web.jpg"/>
          <p:cNvPicPr>
            <a:picLocks noChangeAspect="1"/>
          </p:cNvPicPr>
          <p:nvPr/>
        </p:nvPicPr>
        <p:blipFill>
          <a:blip r:embed="rId3"/>
          <a:stretch>
            <a:fillRect/>
          </a:stretch>
        </p:blipFill>
        <p:spPr>
          <a:xfrm>
            <a:off x="8058913" y="499872"/>
            <a:ext cx="3757788" cy="5401056"/>
          </a:xfrm>
          <a:prstGeom prst="rect">
            <a:avLst/>
          </a:prstGeom>
        </p:spPr>
      </p:pic>
      <p:sp>
        <p:nvSpPr>
          <p:cNvPr id="31" name="Stempel beweging schaduw"/>
          <p:cNvSpPr/>
          <p:nvPr/>
        </p:nvSpPr>
        <p:spPr>
          <a:xfrm rot="90000">
            <a:off x="2573333" y="420000"/>
            <a:ext cx="3666667" cy="333333"/>
          </a:xfrm>
          <a:prstGeom prst="rect">
            <a:avLst/>
          </a:prstGeom>
          <a:solidFill>
            <a:srgbClr val="26221F"/>
          </a:solidFill>
          <a:ln>
            <a:noFill/>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Stempel beweging"/>
          <p:cNvSpPr txBox="1"/>
          <p:nvPr/>
        </p:nvSpPr>
        <p:spPr>
          <a:xfrm rot="90000">
            <a:off x="2533333" y="380000"/>
            <a:ext cx="3666667" cy="333333"/>
          </a:xfrm>
          <a:prstGeom prst="rect">
            <a:avLst/>
          </a:prstGeom>
          <a:solidFill>
            <a:srgbClr val="79AFCE"/>
          </a:solidFill>
          <a:ln>
            <a:noFill/>
          </a:ln>
        </p:spPr>
        <p:txBody>
          <a:bodyPr wrap="square" lIns="60960" tIns="24384" rIns="60960" bIns="24384" rtlCol="0" anchor="ctr"/>
          <a:lstStyle/>
          <a:p>
            <a:pPr marL="0" marR="0" lvl="0" indent="0" algn="ctr" defTabSz="1219170" rtl="0" eaLnBrk="1" fontAlgn="auto" latinLnBrk="0" hangingPunct="1">
              <a:lnSpc>
                <a:spcPct val="95000"/>
              </a:lnSpc>
              <a:spcBef>
                <a:spcPts val="0"/>
              </a:spcBef>
              <a:spcAft>
                <a:spcPts val="0"/>
              </a:spcAft>
              <a:buClrTx/>
              <a:buSzTx/>
              <a:buFontTx/>
              <a:buNone/>
              <a:tabLst/>
              <a:defRPr/>
            </a:pPr>
            <a:r>
              <a:rPr kumimoji="0" lang="nl-NL" sz="1067" b="1" i="0" u="none" strike="noStrike" kern="0" cap="none" spc="67" normalizeH="0" baseline="0" noProof="0" dirty="0">
                <a:ln>
                  <a:noFill/>
                </a:ln>
                <a:solidFill>
                  <a:srgbClr val="26221F"/>
                </a:solidFill>
                <a:effectLst/>
                <a:uLnTx/>
                <a:uFillTx/>
                <a:latin typeface="Arial" pitchFamily="34" charset="0"/>
                <a:ea typeface="+mn-ea"/>
                <a:cs typeface="Arial" pitchFamily="34" charset="-120"/>
              </a:rPr>
              <a:t>CO-CREATIEF · VAN REGIO TOT OVERHEID</a:t>
            </a:r>
          </a:p>
        </p:txBody>
      </p:sp>
      <p:sp>
        <p:nvSpPr>
          <p:cNvPr id="33" name="Ondertitel"/>
          <p:cNvSpPr txBox="1"/>
          <p:nvPr/>
        </p:nvSpPr>
        <p:spPr>
          <a:xfrm>
            <a:off x="548640" y="1280000"/>
            <a:ext cx="6266667" cy="400000"/>
          </a:xfrm>
          <a:prstGeom prst="rect">
            <a:avLst/>
          </a:prstGeom>
          <a:noFill/>
          <a:ln>
            <a:noFill/>
          </a:ln>
        </p:spPr>
        <p:txBody>
          <a:bodyPr wrap="square" lIns="60960" tIns="24384" rIns="60960" bIns="24384" rtlCol="0" anchor="ctr"/>
          <a:lstStyle/>
          <a:p>
            <a:pPr marL="0" marR="0" lvl="0" indent="0" algn="l" defTabSz="1219170" rtl="0" eaLnBrk="1" fontAlgn="auto" latinLnBrk="0" hangingPunct="1">
              <a:lnSpc>
                <a:spcPct val="95000"/>
              </a:lnSpc>
              <a:spcBef>
                <a:spcPts val="0"/>
              </a:spcBef>
              <a:spcAft>
                <a:spcPts val="0"/>
              </a:spcAft>
              <a:buClrTx/>
              <a:buSzTx/>
              <a:buFontTx/>
              <a:buNone/>
              <a:tabLst/>
              <a:defRPr/>
            </a:pPr>
            <a:r>
              <a:rPr kumimoji="0" lang="nl-NL" sz="1467" b="0" i="1" u="none" strike="noStrike" kern="0" cap="none" spc="0" normalizeH="0" baseline="0" noProof="0" dirty="0">
                <a:ln>
                  <a:noFill/>
                </a:ln>
                <a:solidFill>
                  <a:srgbClr val="26221F"/>
                </a:solidFill>
                <a:effectLst/>
                <a:uLnTx/>
                <a:uFillTx/>
                <a:latin typeface="Arial" pitchFamily="34" charset="0"/>
                <a:ea typeface="+mn-ea"/>
                <a:cs typeface="Arial" pitchFamily="34" charset="-120"/>
              </a:rPr>
              <a:t>samen de noodzakelijke vragen stellen, samen antwoorden zoeken</a:t>
            </a:r>
          </a:p>
        </p:txBody>
      </p:sp>
      <p:sp>
        <p:nvSpPr>
          <p:cNvPr id="37" name="Perspectief waarden"/>
          <p:cNvSpPr txBox="1"/>
          <p:nvPr/>
        </p:nvSpPr>
        <p:spPr>
          <a:xfrm>
            <a:off x="4640000" y="1866667"/>
            <a:ext cx="2400000" cy="293333"/>
          </a:xfrm>
          <a:prstGeom prst="rect">
            <a:avLst/>
          </a:prstGeom>
          <a:noFill/>
          <a:ln>
            <a:noFill/>
          </a:ln>
        </p:spPr>
        <p:txBody>
          <a:bodyPr wrap="square" lIns="60960" tIns="24384" rIns="60960" bIns="24384" rtlCol="0" anchor="ctr"/>
          <a:lstStyle/>
          <a:p>
            <a:pPr marL="0" marR="0" lvl="0" indent="0" algn="l" defTabSz="1219170" rtl="0" eaLnBrk="1" fontAlgn="auto" latinLnBrk="0" hangingPunct="1">
              <a:lnSpc>
                <a:spcPct val="95000"/>
              </a:lnSpc>
              <a:spcBef>
                <a:spcPts val="0"/>
              </a:spcBef>
              <a:spcAft>
                <a:spcPts val="0"/>
              </a:spcAft>
              <a:buClrTx/>
              <a:buSzTx/>
              <a:buFontTx/>
              <a:buNone/>
              <a:tabLst/>
              <a:defRPr/>
            </a:pPr>
            <a:r>
              <a:rPr kumimoji="0" lang="nl-NL" sz="1333" b="0" i="1" u="none" strike="noStrike" kern="0" cap="none" spc="0" normalizeH="0" baseline="0" noProof="0" dirty="0">
                <a:ln>
                  <a:noFill/>
                </a:ln>
                <a:solidFill>
                  <a:srgbClr val="6B6154"/>
                </a:solidFill>
                <a:effectLst/>
                <a:uLnTx/>
                <a:uFillTx/>
                <a:latin typeface="Arial" pitchFamily="34" charset="0"/>
                <a:ea typeface="+mn-ea"/>
                <a:cs typeface="Arial" pitchFamily="34" charset="-120"/>
              </a:rPr>
              <a:t>waardenperspectief</a:t>
            </a:r>
          </a:p>
        </p:txBody>
      </p:sp>
      <p:sp>
        <p:nvSpPr>
          <p:cNvPr id="38" name="Perspectief handelen"/>
          <p:cNvSpPr txBox="1"/>
          <p:nvPr/>
        </p:nvSpPr>
        <p:spPr>
          <a:xfrm>
            <a:off x="5303520" y="4413334"/>
            <a:ext cx="2400000" cy="293333"/>
          </a:xfrm>
          <a:prstGeom prst="rect">
            <a:avLst/>
          </a:prstGeom>
          <a:noFill/>
          <a:ln>
            <a:noFill/>
          </a:ln>
        </p:spPr>
        <p:txBody>
          <a:bodyPr wrap="square" lIns="60960" tIns="24384" rIns="60960" bIns="24384" rtlCol="0" anchor="ctr"/>
          <a:lstStyle/>
          <a:p>
            <a:pPr marL="0" marR="0" lvl="0" indent="0" algn="l" defTabSz="1219170" rtl="0" eaLnBrk="1" fontAlgn="auto" latinLnBrk="0" hangingPunct="1">
              <a:lnSpc>
                <a:spcPct val="95000"/>
              </a:lnSpc>
              <a:spcBef>
                <a:spcPts val="0"/>
              </a:spcBef>
              <a:spcAft>
                <a:spcPts val="0"/>
              </a:spcAft>
              <a:buClrTx/>
              <a:buSzTx/>
              <a:buFontTx/>
              <a:buNone/>
              <a:tabLst/>
              <a:defRPr/>
            </a:pPr>
            <a:r>
              <a:rPr kumimoji="0" lang="nl-NL" sz="1333" b="0" i="1" u="none" strike="noStrike" kern="0" cap="none" spc="0" normalizeH="0" baseline="0" noProof="0" dirty="0">
                <a:ln>
                  <a:noFill/>
                </a:ln>
                <a:solidFill>
                  <a:srgbClr val="6B6154"/>
                </a:solidFill>
                <a:effectLst/>
                <a:uLnTx/>
                <a:uFillTx/>
                <a:latin typeface="Arial" pitchFamily="34" charset="0"/>
                <a:ea typeface="+mn-ea"/>
                <a:cs typeface="Arial" pitchFamily="34" charset="-120"/>
              </a:rPr>
              <a:t>handelingsperspectief</a:t>
            </a:r>
          </a:p>
        </p:txBody>
      </p:sp>
      <p:sp>
        <p:nvSpPr>
          <p:cNvPr id="39" name="Perspectief leren"/>
          <p:cNvSpPr txBox="1"/>
          <p:nvPr/>
        </p:nvSpPr>
        <p:spPr>
          <a:xfrm>
            <a:off x="133333" y="4413334"/>
            <a:ext cx="1512000" cy="293333"/>
          </a:xfrm>
          <a:prstGeom prst="rect">
            <a:avLst/>
          </a:prstGeom>
          <a:noFill/>
          <a:ln>
            <a:noFill/>
          </a:ln>
        </p:spPr>
        <p:txBody>
          <a:bodyPr wrap="square" lIns="60960" tIns="24384" rIns="60960" bIns="24384" rtlCol="0" anchor="ctr"/>
          <a:lstStyle/>
          <a:p>
            <a:pPr marL="0" marR="0" lvl="0" indent="0" algn="r" defTabSz="1219170" rtl="0" eaLnBrk="1" fontAlgn="auto" latinLnBrk="0" hangingPunct="1">
              <a:lnSpc>
                <a:spcPct val="95000"/>
              </a:lnSpc>
              <a:spcBef>
                <a:spcPts val="0"/>
              </a:spcBef>
              <a:spcAft>
                <a:spcPts val="0"/>
              </a:spcAft>
              <a:buClrTx/>
              <a:buSzTx/>
              <a:buFontTx/>
              <a:buNone/>
              <a:tabLst/>
              <a:defRPr/>
            </a:pPr>
            <a:r>
              <a:rPr kumimoji="0" lang="nl-NL" sz="1333" b="0" i="1" u="none" strike="noStrike" kern="0" cap="none" spc="0" normalizeH="0" baseline="0" noProof="0" dirty="0">
                <a:ln>
                  <a:noFill/>
                </a:ln>
                <a:solidFill>
                  <a:srgbClr val="6B6154"/>
                </a:solidFill>
                <a:effectLst/>
                <a:uLnTx/>
                <a:uFillTx/>
                <a:latin typeface="Arial" pitchFamily="34" charset="0"/>
                <a:ea typeface="+mn-ea"/>
                <a:cs typeface="Arial" pitchFamily="34" charset="-120"/>
              </a:rPr>
              <a:t>leerperspectief</a:t>
            </a:r>
          </a:p>
        </p:txBody>
      </p:sp>
      <p:sp>
        <p:nvSpPr>
          <p:cNvPr id="40" name="Perspectief transactie"/>
          <p:cNvSpPr txBox="1"/>
          <p:nvPr/>
        </p:nvSpPr>
        <p:spPr>
          <a:xfrm>
            <a:off x="4933334" y="5893334"/>
            <a:ext cx="2533333" cy="293333"/>
          </a:xfrm>
          <a:prstGeom prst="rect">
            <a:avLst/>
          </a:prstGeom>
          <a:noFill/>
          <a:ln>
            <a:noFill/>
          </a:ln>
        </p:spPr>
        <p:txBody>
          <a:bodyPr wrap="square" lIns="60960" tIns="24384" rIns="60960" bIns="24384" rtlCol="0" anchor="ctr"/>
          <a:lstStyle/>
          <a:p>
            <a:pPr marL="0" marR="0" lvl="0" indent="0" algn="l" defTabSz="1219170" rtl="0" eaLnBrk="1" fontAlgn="auto" latinLnBrk="0" hangingPunct="1">
              <a:lnSpc>
                <a:spcPct val="95000"/>
              </a:lnSpc>
              <a:spcBef>
                <a:spcPts val="0"/>
              </a:spcBef>
              <a:spcAft>
                <a:spcPts val="0"/>
              </a:spcAft>
              <a:buClrTx/>
              <a:buSzTx/>
              <a:buFontTx/>
              <a:buNone/>
              <a:tabLst/>
              <a:defRPr/>
            </a:pPr>
            <a:r>
              <a:rPr kumimoji="0" lang="nl-NL" sz="1333" b="0" i="1" u="none" strike="noStrike" kern="0" cap="none" spc="0" normalizeH="0" baseline="0" noProof="0" dirty="0">
                <a:ln>
                  <a:noFill/>
                </a:ln>
                <a:solidFill>
                  <a:srgbClr val="6B6154"/>
                </a:solidFill>
                <a:effectLst/>
                <a:uLnTx/>
                <a:uFillTx/>
                <a:latin typeface="Arial" pitchFamily="34" charset="0"/>
                <a:ea typeface="+mn-ea"/>
                <a:cs typeface="Arial" pitchFamily="34" charset="-120"/>
              </a:rPr>
              <a:t>transactieperspectief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ECDD"/>
        </a:solidFill>
        <a:effectLst/>
      </p:bgPr>
    </p:bg>
    <p:spTree>
      <p:nvGrpSpPr>
        <p:cNvPr id="1" name=""/>
        <p:cNvGrpSpPr/>
        <p:nvPr/>
      </p:nvGrpSpPr>
      <p:grpSpPr>
        <a:xfrm>
          <a:off x="0" y="0"/>
          <a:ext cx="0" cy="0"/>
          <a:chOff x="0" y="0"/>
          <a:chExt cx="0" cy="0"/>
        </a:xfrm>
      </p:grpSpPr>
      <p:sp>
        <p:nvSpPr>
          <p:cNvPr id="2" name="Rectangle 1"/>
          <p:cNvSpPr/>
          <p:nvPr/>
        </p:nvSpPr>
        <p:spPr>
          <a:xfrm>
            <a:off x="585216" y="414528"/>
            <a:ext cx="1780032" cy="365760"/>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p:cNvSpPr txBox="1"/>
          <p:nvPr/>
        </p:nvSpPr>
        <p:spPr>
          <a:xfrm rot="21480000">
            <a:off x="548640" y="446080"/>
            <a:ext cx="1780032" cy="205121"/>
          </a:xfrm>
          <a:prstGeom prst="rect">
            <a:avLst/>
          </a:prstGeom>
          <a:solidFill>
            <a:srgbClr val="ED7B5C"/>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333" b="1" i="0" u="none" strike="noStrike" kern="1200" cap="none" spc="200" normalizeH="0" baseline="0" noProof="0">
                <a:ln>
                  <a:noFill/>
                </a:ln>
                <a:solidFill>
                  <a:srgbClr val="26221F"/>
                </a:solidFill>
                <a:effectLst/>
                <a:uLnTx/>
                <a:uFillTx/>
                <a:latin typeface="Arial"/>
                <a:ea typeface="+mn-ea"/>
                <a:cs typeface="+mn-cs"/>
              </a:rPr>
              <a:t>ANDERS DOEN</a:t>
            </a:r>
          </a:p>
        </p:txBody>
      </p:sp>
      <p:sp>
        <p:nvSpPr>
          <p:cNvPr id="4" name="TextBox 3"/>
          <p:cNvSpPr txBox="1"/>
          <p:nvPr/>
        </p:nvSpPr>
        <p:spPr>
          <a:xfrm>
            <a:off x="548640" y="877825"/>
            <a:ext cx="7559040" cy="492443"/>
          </a:xfrm>
          <a:prstGeom prst="rect">
            <a:avLst/>
          </a:prstGeom>
          <a:noFill/>
        </p:spPr>
        <p:txBody>
          <a:bodyPr wrap="square" lIns="0" tIns="0" rIns="0" bIns="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3200" b="1" i="0" u="none" strike="noStrike" kern="1200" cap="none" spc="0" normalizeH="0" baseline="0" noProof="0">
                <a:ln>
                  <a:noFill/>
                </a:ln>
                <a:solidFill>
                  <a:srgbClr val="26221F"/>
                </a:solidFill>
                <a:effectLst/>
                <a:uLnTx/>
                <a:uFillTx/>
                <a:latin typeface="Arial"/>
                <a:ea typeface="+mn-ea"/>
                <a:cs typeface="+mn-cs"/>
              </a:rPr>
              <a:t>Vier bouwstenen, vier vragen</a:t>
            </a:r>
          </a:p>
        </p:txBody>
      </p:sp>
      <p:sp>
        <p:nvSpPr>
          <p:cNvPr id="5" name="TextBox 4"/>
          <p:cNvSpPr txBox="1"/>
          <p:nvPr/>
        </p:nvSpPr>
        <p:spPr>
          <a:xfrm>
            <a:off x="548640" y="1365504"/>
            <a:ext cx="8046720" cy="225767"/>
          </a:xfrm>
          <a:prstGeom prst="rect">
            <a:avLst/>
          </a:prstGeom>
          <a:noFill/>
        </p:spPr>
        <p:txBody>
          <a:bodyPr wrap="square" lIns="0" tIns="0" rIns="0" bIns="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467" b="0" i="0" u="none" strike="noStrike" kern="1200" cap="none" spc="0" normalizeH="0" baseline="0" noProof="0">
                <a:ln>
                  <a:noFill/>
                </a:ln>
                <a:solidFill>
                  <a:srgbClr val="26221F"/>
                </a:solidFill>
                <a:effectLst/>
                <a:uLnTx/>
                <a:uFillTx/>
                <a:latin typeface="Arial"/>
                <a:ea typeface="+mn-ea"/>
                <a:cs typeface="+mn-cs"/>
              </a:rPr>
              <a:t>niet vier projecten, maar vier vraagstukken waar een diverse club uit de regio samen aan werkt</a:t>
            </a:r>
          </a:p>
        </p:txBody>
      </p:sp>
      <p:sp>
        <p:nvSpPr>
          <p:cNvPr id="6" name="Rectangle 5"/>
          <p:cNvSpPr/>
          <p:nvPr/>
        </p:nvSpPr>
        <p:spPr>
          <a:xfrm>
            <a:off x="8936736" y="487680"/>
            <a:ext cx="2682240" cy="402336"/>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p:cNvSpPr txBox="1"/>
          <p:nvPr/>
        </p:nvSpPr>
        <p:spPr>
          <a:xfrm rot="21480000">
            <a:off x="8900160" y="547747"/>
            <a:ext cx="2682240" cy="184666"/>
          </a:xfrm>
          <a:prstGeom prst="rect">
            <a:avLst/>
          </a:prstGeom>
          <a:solidFill>
            <a:srgbClr val="79AFCE"/>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200" b="1" i="0" u="none" strike="noStrike" kern="1200" cap="none" spc="133" normalizeH="0" baseline="0" noProof="0">
                <a:ln>
                  <a:noFill/>
                </a:ln>
                <a:solidFill>
                  <a:srgbClr val="26221F"/>
                </a:solidFill>
                <a:effectLst/>
                <a:uLnTx/>
                <a:uFillTx/>
                <a:latin typeface="Arial"/>
                <a:ea typeface="+mn-ea"/>
                <a:cs typeface="+mn-cs"/>
              </a:rPr>
              <a:t>GEZIEN VANUIT DE MAKERS</a:t>
            </a:r>
          </a:p>
        </p:txBody>
      </p:sp>
      <p:pic>
        <p:nvPicPr>
          <p:cNvPr id="9" name="Picture 8" descr="image.png"/>
          <p:cNvPicPr>
            <a:picLocks noChangeAspect="1"/>
          </p:cNvPicPr>
          <p:nvPr/>
        </p:nvPicPr>
        <p:blipFill>
          <a:blip r:embed="rId3"/>
          <a:stretch>
            <a:fillRect/>
          </a:stretch>
        </p:blipFill>
        <p:spPr>
          <a:xfrm>
            <a:off x="859190" y="1853184"/>
            <a:ext cx="1939220" cy="2316480"/>
          </a:xfrm>
          <a:prstGeom prst="rect">
            <a:avLst/>
          </a:prstGeom>
        </p:spPr>
      </p:pic>
      <p:cxnSp>
        <p:nvCxnSpPr>
          <p:cNvPr id="10" name="Connector 9"/>
          <p:cNvCxnSpPr/>
          <p:nvPr/>
        </p:nvCxnSpPr>
        <p:spPr>
          <a:xfrm>
            <a:off x="548640" y="4328160"/>
            <a:ext cx="731520" cy="0"/>
          </a:xfrm>
          <a:prstGeom prst="line">
            <a:avLst/>
          </a:prstGeom>
          <a:ln w="38100">
            <a:solidFill>
              <a:srgbClr val="EFC65C"/>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48640" y="4754962"/>
            <a:ext cx="2560320" cy="194990"/>
          </a:xfrm>
          <a:prstGeom prst="rect">
            <a:avLst/>
          </a:prstGeom>
          <a:noFill/>
        </p:spPr>
        <p:txBody>
          <a:bodyPr wrap="square" lIns="0" tIns="0" rIns="0" bIns="0" anchor="b">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267" b="1" i="0" u="none" strike="noStrike" kern="1200" cap="none" spc="80" normalizeH="0" baseline="0" noProof="0">
                <a:ln>
                  <a:noFill/>
                </a:ln>
                <a:solidFill>
                  <a:srgbClr val="26221F"/>
                </a:solidFill>
                <a:effectLst/>
                <a:uLnTx/>
                <a:uFillTx/>
                <a:latin typeface="Arial"/>
                <a:ea typeface="+mn-ea"/>
                <a:cs typeface="+mn-cs"/>
              </a:rPr>
              <a:t>HET GESPREK</a:t>
            </a:r>
          </a:p>
        </p:txBody>
      </p:sp>
      <p:pic>
        <p:nvPicPr>
          <p:cNvPr id="14" name="Picture 13" descr="image.png"/>
          <p:cNvPicPr>
            <a:picLocks noChangeAspect="1"/>
          </p:cNvPicPr>
          <p:nvPr/>
        </p:nvPicPr>
        <p:blipFill>
          <a:blip r:embed="rId4"/>
          <a:stretch>
            <a:fillRect/>
          </a:stretch>
        </p:blipFill>
        <p:spPr>
          <a:xfrm>
            <a:off x="3663350" y="1853184"/>
            <a:ext cx="1939220" cy="2316480"/>
          </a:xfrm>
          <a:prstGeom prst="rect">
            <a:avLst/>
          </a:prstGeom>
        </p:spPr>
      </p:pic>
      <p:cxnSp>
        <p:nvCxnSpPr>
          <p:cNvPr id="15" name="Connector 14"/>
          <p:cNvCxnSpPr/>
          <p:nvPr/>
        </p:nvCxnSpPr>
        <p:spPr>
          <a:xfrm>
            <a:off x="3352800" y="4328160"/>
            <a:ext cx="731520" cy="0"/>
          </a:xfrm>
          <a:prstGeom prst="line">
            <a:avLst/>
          </a:prstGeom>
          <a:ln w="38100">
            <a:solidFill>
              <a:srgbClr val="79AFCE"/>
            </a:solidFill>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3352800" y="4754962"/>
            <a:ext cx="2560320" cy="194990"/>
          </a:xfrm>
          <a:prstGeom prst="rect">
            <a:avLst/>
          </a:prstGeom>
          <a:noFill/>
        </p:spPr>
        <p:txBody>
          <a:bodyPr wrap="square" lIns="0" tIns="0" rIns="0" bIns="0" anchor="b">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267" b="1" i="0" u="none" strike="noStrike" kern="1200" cap="none" spc="80" normalizeH="0" baseline="0" noProof="0">
                <a:ln>
                  <a:noFill/>
                </a:ln>
                <a:solidFill>
                  <a:srgbClr val="26221F"/>
                </a:solidFill>
                <a:effectLst/>
                <a:uLnTx/>
                <a:uFillTx/>
                <a:latin typeface="Arial"/>
                <a:ea typeface="+mn-ea"/>
                <a:cs typeface="+mn-cs"/>
              </a:rPr>
              <a:t>DE GEMEENSCHAP</a:t>
            </a:r>
          </a:p>
        </p:txBody>
      </p:sp>
      <p:pic>
        <p:nvPicPr>
          <p:cNvPr id="19" name="Picture 18" descr="image.png"/>
          <p:cNvPicPr>
            <a:picLocks noChangeAspect="1"/>
          </p:cNvPicPr>
          <p:nvPr/>
        </p:nvPicPr>
        <p:blipFill>
          <a:blip r:embed="rId5"/>
          <a:stretch>
            <a:fillRect/>
          </a:stretch>
        </p:blipFill>
        <p:spPr>
          <a:xfrm>
            <a:off x="6467510" y="1853184"/>
            <a:ext cx="1939220" cy="2316480"/>
          </a:xfrm>
          <a:prstGeom prst="rect">
            <a:avLst/>
          </a:prstGeom>
        </p:spPr>
      </p:pic>
      <p:cxnSp>
        <p:nvCxnSpPr>
          <p:cNvPr id="20" name="Connector 19"/>
          <p:cNvCxnSpPr/>
          <p:nvPr/>
        </p:nvCxnSpPr>
        <p:spPr>
          <a:xfrm>
            <a:off x="6156960" y="4328160"/>
            <a:ext cx="731520" cy="0"/>
          </a:xfrm>
          <a:prstGeom prst="line">
            <a:avLst/>
          </a:prstGeom>
          <a:ln w="38100">
            <a:solidFill>
              <a:srgbClr val="ED7B5C"/>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156960" y="4559974"/>
            <a:ext cx="2560320" cy="389979"/>
          </a:xfrm>
          <a:prstGeom prst="rect">
            <a:avLst/>
          </a:prstGeom>
          <a:noFill/>
        </p:spPr>
        <p:txBody>
          <a:bodyPr wrap="square" lIns="0" tIns="0" rIns="0" bIns="0" anchor="b">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267" b="1" i="0" u="none" strike="noStrike" kern="1200" cap="none" spc="80" normalizeH="0" baseline="0" noProof="0">
                <a:ln>
                  <a:noFill/>
                </a:ln>
                <a:solidFill>
                  <a:srgbClr val="26221F"/>
                </a:solidFill>
                <a:effectLst/>
                <a:uLnTx/>
                <a:uFillTx/>
                <a:latin typeface="Arial"/>
                <a:ea typeface="+mn-ea"/>
                <a:cs typeface="+mn-cs"/>
              </a:rPr>
              <a:t>DE FLEXIBELE PROFESSIONAL</a:t>
            </a:r>
          </a:p>
        </p:txBody>
      </p:sp>
      <p:pic>
        <p:nvPicPr>
          <p:cNvPr id="24" name="Picture 23" descr="image.png"/>
          <p:cNvPicPr>
            <a:picLocks noChangeAspect="1"/>
          </p:cNvPicPr>
          <p:nvPr/>
        </p:nvPicPr>
        <p:blipFill>
          <a:blip r:embed="rId6"/>
          <a:stretch>
            <a:fillRect/>
          </a:stretch>
        </p:blipFill>
        <p:spPr>
          <a:xfrm>
            <a:off x="9271670" y="1853184"/>
            <a:ext cx="1939220" cy="2316480"/>
          </a:xfrm>
          <a:prstGeom prst="rect">
            <a:avLst/>
          </a:prstGeom>
        </p:spPr>
      </p:pic>
      <p:cxnSp>
        <p:nvCxnSpPr>
          <p:cNvPr id="25" name="Connector 24"/>
          <p:cNvCxnSpPr/>
          <p:nvPr/>
        </p:nvCxnSpPr>
        <p:spPr>
          <a:xfrm>
            <a:off x="8961120" y="4328160"/>
            <a:ext cx="731520" cy="0"/>
          </a:xfrm>
          <a:prstGeom prst="line">
            <a:avLst/>
          </a:prstGeom>
          <a:ln w="38100">
            <a:solidFill>
              <a:srgbClr val="B6C46E"/>
            </a:solidFill>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8961120" y="4754963"/>
            <a:ext cx="2560320" cy="194990"/>
          </a:xfrm>
          <a:prstGeom prst="rect">
            <a:avLst/>
          </a:prstGeom>
          <a:noFill/>
        </p:spPr>
        <p:txBody>
          <a:bodyPr wrap="square" lIns="0" tIns="0" rIns="0" bIns="0" anchor="b">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267" b="1" i="0" u="none" strike="noStrike" kern="1200" cap="none" spc="80" normalizeH="0" baseline="0" noProof="0">
                <a:ln>
                  <a:noFill/>
                </a:ln>
                <a:solidFill>
                  <a:srgbClr val="26221F"/>
                </a:solidFill>
                <a:effectLst/>
                <a:uLnTx/>
                <a:uFillTx/>
                <a:latin typeface="Arial"/>
                <a:ea typeface="+mn-ea"/>
                <a:cs typeface="+mn-cs"/>
              </a:rPr>
              <a:t>DE DIGITALE GEMEENSCHAP</a:t>
            </a:r>
          </a:p>
        </p:txBody>
      </p:sp>
      <p:sp>
        <p:nvSpPr>
          <p:cNvPr id="29" name="Rectangle 28"/>
          <p:cNvSpPr/>
          <p:nvPr/>
        </p:nvSpPr>
        <p:spPr>
          <a:xfrm>
            <a:off x="585216" y="6291072"/>
            <a:ext cx="2743200" cy="353568"/>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p:cNvSpPr txBox="1"/>
          <p:nvPr/>
        </p:nvSpPr>
        <p:spPr>
          <a:xfrm rot="21540000">
            <a:off x="548640" y="6342145"/>
            <a:ext cx="2743200" cy="153888"/>
          </a:xfrm>
          <a:prstGeom prst="rect">
            <a:avLst/>
          </a:prstGeom>
          <a:solidFill>
            <a:srgbClr val="B6C46E"/>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000" b="1" i="0" u="none" strike="noStrike" kern="1200" cap="none" spc="133" normalizeH="0" baseline="0" noProof="0">
                <a:ln>
                  <a:noFill/>
                </a:ln>
                <a:solidFill>
                  <a:srgbClr val="26221F"/>
                </a:solidFill>
                <a:effectLst/>
                <a:uLnTx/>
                <a:uFillTx/>
                <a:latin typeface="Arial"/>
                <a:ea typeface="+mn-ea"/>
                <a:cs typeface="+mn-cs"/>
              </a:rPr>
              <a:t>IEDEREEN, DWARS DOOR SILO'S</a:t>
            </a:r>
          </a:p>
        </p:txBody>
      </p:sp>
      <p:cxnSp>
        <p:nvCxnSpPr>
          <p:cNvPr id="31" name="Connector 30"/>
          <p:cNvCxnSpPr/>
          <p:nvPr/>
        </p:nvCxnSpPr>
        <p:spPr>
          <a:xfrm>
            <a:off x="3389376" y="6437376"/>
            <a:ext cx="365760" cy="0"/>
          </a:xfrm>
          <a:prstGeom prst="line">
            <a:avLst/>
          </a:prstGeom>
          <a:ln w="15875">
            <a:solidFill>
              <a:srgbClr val="26221F"/>
            </a:solidFill>
            <a:tailEnd type="triangle" w="sm" len="sm"/>
          </a:ln>
        </p:spPr>
        <p:style>
          <a:lnRef idx="2">
            <a:schemeClr val="accent1"/>
          </a:lnRef>
          <a:fillRef idx="0">
            <a:schemeClr val="accent1"/>
          </a:fillRef>
          <a:effectRef idx="1">
            <a:schemeClr val="accent1"/>
          </a:effectRef>
          <a:fontRef idx="minor">
            <a:schemeClr val="tx1"/>
          </a:fontRef>
        </p:style>
      </p:cxnSp>
      <p:sp>
        <p:nvSpPr>
          <p:cNvPr id="32" name="Rectangle 31"/>
          <p:cNvSpPr/>
          <p:nvPr/>
        </p:nvSpPr>
        <p:spPr>
          <a:xfrm>
            <a:off x="3889248" y="6291072"/>
            <a:ext cx="1645920" cy="353568"/>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TextBox 32"/>
          <p:cNvSpPr txBox="1"/>
          <p:nvPr/>
        </p:nvSpPr>
        <p:spPr>
          <a:xfrm rot="21540000">
            <a:off x="3852672" y="6342145"/>
            <a:ext cx="1645920" cy="153888"/>
          </a:xfrm>
          <a:prstGeom prst="rect">
            <a:avLst/>
          </a:prstGeom>
          <a:solidFill>
            <a:srgbClr val="ED7B5C"/>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000" b="1" i="0" u="none" strike="noStrike" kern="1200" cap="none" spc="133" normalizeH="0" baseline="0" noProof="0">
                <a:ln>
                  <a:noFill/>
                </a:ln>
                <a:solidFill>
                  <a:srgbClr val="26221F"/>
                </a:solidFill>
                <a:effectLst/>
                <a:uLnTx/>
                <a:uFillTx/>
                <a:latin typeface="Arial"/>
                <a:ea typeface="+mn-ea"/>
                <a:cs typeface="+mn-cs"/>
              </a:rPr>
              <a:t>ÉÉN VRAAGSTUK</a:t>
            </a:r>
          </a:p>
        </p:txBody>
      </p:sp>
      <p:cxnSp>
        <p:nvCxnSpPr>
          <p:cNvPr id="34" name="Connector 33"/>
          <p:cNvCxnSpPr/>
          <p:nvPr/>
        </p:nvCxnSpPr>
        <p:spPr>
          <a:xfrm>
            <a:off x="5596128" y="6437376"/>
            <a:ext cx="365760" cy="0"/>
          </a:xfrm>
          <a:prstGeom prst="line">
            <a:avLst/>
          </a:prstGeom>
          <a:ln w="15875">
            <a:solidFill>
              <a:srgbClr val="26221F"/>
            </a:solidFill>
            <a:tailEnd type="triangle" w="sm" len="sm"/>
          </a:ln>
        </p:spPr>
        <p:style>
          <a:lnRef idx="2">
            <a:schemeClr val="accent1"/>
          </a:lnRef>
          <a:fillRef idx="0">
            <a:schemeClr val="accent1"/>
          </a:fillRef>
          <a:effectRef idx="1">
            <a:schemeClr val="accent1"/>
          </a:effectRef>
          <a:fontRef idx="minor">
            <a:schemeClr val="tx1"/>
          </a:fontRef>
        </p:style>
      </p:cxnSp>
      <p:sp>
        <p:nvSpPr>
          <p:cNvPr id="35" name="Rectangle 34"/>
          <p:cNvSpPr/>
          <p:nvPr/>
        </p:nvSpPr>
        <p:spPr>
          <a:xfrm>
            <a:off x="6096000" y="6291072"/>
            <a:ext cx="3596640" cy="353568"/>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TextBox 35"/>
          <p:cNvSpPr txBox="1"/>
          <p:nvPr/>
        </p:nvSpPr>
        <p:spPr>
          <a:xfrm rot="21540000">
            <a:off x="6059424" y="6342145"/>
            <a:ext cx="3596640" cy="153888"/>
          </a:xfrm>
          <a:prstGeom prst="rect">
            <a:avLst/>
          </a:prstGeom>
          <a:solidFill>
            <a:srgbClr val="79AFCE"/>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000" b="1" i="0" u="none" strike="noStrike" kern="1200" cap="none" spc="133" normalizeH="0" baseline="0" noProof="0">
                <a:ln>
                  <a:noFill/>
                </a:ln>
                <a:solidFill>
                  <a:srgbClr val="26221F"/>
                </a:solidFill>
                <a:effectLst/>
                <a:uLnTx/>
                <a:uFillTx/>
                <a:latin typeface="Arial"/>
                <a:ea typeface="+mn-ea"/>
                <a:cs typeface="+mn-cs"/>
              </a:rPr>
              <a:t>SAMEN BEDENKEN · MAKEN · UITPROBEREN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ECDD"/>
        </a:solidFill>
        <a:effectLst/>
      </p:bgPr>
    </p:bg>
    <p:spTree>
      <p:nvGrpSpPr>
        <p:cNvPr id="1" name=""/>
        <p:cNvGrpSpPr/>
        <p:nvPr/>
      </p:nvGrpSpPr>
      <p:grpSpPr>
        <a:xfrm>
          <a:off x="0" y="0"/>
          <a:ext cx="0" cy="0"/>
          <a:chOff x="0" y="0"/>
          <a:chExt cx="0" cy="0"/>
        </a:xfrm>
      </p:grpSpPr>
      <p:sp>
        <p:nvSpPr>
          <p:cNvPr id="2" name="Rectangle 1"/>
          <p:cNvSpPr/>
          <p:nvPr/>
        </p:nvSpPr>
        <p:spPr>
          <a:xfrm>
            <a:off x="585216" y="414528"/>
            <a:ext cx="1780032" cy="365760"/>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p:cNvSpPr txBox="1"/>
          <p:nvPr/>
        </p:nvSpPr>
        <p:spPr>
          <a:xfrm rot="21480000">
            <a:off x="548640" y="446080"/>
            <a:ext cx="1780032" cy="205121"/>
          </a:xfrm>
          <a:prstGeom prst="rect">
            <a:avLst/>
          </a:prstGeom>
          <a:solidFill>
            <a:srgbClr val="ED7B5C"/>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333" b="1" i="0" u="none" strike="noStrike" kern="1200" cap="none" spc="200" normalizeH="0" baseline="0" noProof="0">
                <a:ln>
                  <a:noFill/>
                </a:ln>
                <a:solidFill>
                  <a:srgbClr val="26221F"/>
                </a:solidFill>
                <a:effectLst/>
                <a:uLnTx/>
                <a:uFillTx/>
                <a:latin typeface="Arial"/>
                <a:ea typeface="+mn-ea"/>
                <a:cs typeface="+mn-cs"/>
              </a:rPr>
              <a:t>ANDERS DOEN</a:t>
            </a:r>
          </a:p>
        </p:txBody>
      </p:sp>
      <p:sp>
        <p:nvSpPr>
          <p:cNvPr id="4" name="TextBox 3"/>
          <p:cNvSpPr txBox="1"/>
          <p:nvPr/>
        </p:nvSpPr>
        <p:spPr>
          <a:xfrm>
            <a:off x="548640" y="877825"/>
            <a:ext cx="7559040" cy="492443"/>
          </a:xfrm>
          <a:prstGeom prst="rect">
            <a:avLst/>
          </a:prstGeom>
          <a:noFill/>
        </p:spPr>
        <p:txBody>
          <a:bodyPr wrap="square" lIns="0" tIns="0" rIns="0" bIns="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3200" b="1" i="0" u="none" strike="noStrike" kern="1200" cap="none" spc="0" normalizeH="0" baseline="0" noProof="0">
                <a:ln>
                  <a:noFill/>
                </a:ln>
                <a:solidFill>
                  <a:srgbClr val="26221F"/>
                </a:solidFill>
                <a:effectLst/>
                <a:uLnTx/>
                <a:uFillTx/>
                <a:latin typeface="Arial"/>
                <a:ea typeface="+mn-ea"/>
                <a:cs typeface="+mn-cs"/>
              </a:rPr>
              <a:t>Vier bouwstenen, vier vragen</a:t>
            </a:r>
          </a:p>
        </p:txBody>
      </p:sp>
      <p:sp>
        <p:nvSpPr>
          <p:cNvPr id="5" name="TextBox 4"/>
          <p:cNvSpPr txBox="1"/>
          <p:nvPr/>
        </p:nvSpPr>
        <p:spPr>
          <a:xfrm>
            <a:off x="548640" y="1365504"/>
            <a:ext cx="8046720" cy="225767"/>
          </a:xfrm>
          <a:prstGeom prst="rect">
            <a:avLst/>
          </a:prstGeom>
          <a:noFill/>
        </p:spPr>
        <p:txBody>
          <a:bodyPr wrap="square" lIns="0" tIns="0" rIns="0" bIns="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467" b="0" i="0" u="none" strike="noStrike" kern="1200" cap="none" spc="0" normalizeH="0" baseline="0" noProof="0">
                <a:ln>
                  <a:noFill/>
                </a:ln>
                <a:solidFill>
                  <a:srgbClr val="26221F"/>
                </a:solidFill>
                <a:effectLst/>
                <a:uLnTx/>
                <a:uFillTx/>
                <a:latin typeface="Arial"/>
                <a:ea typeface="+mn-ea"/>
                <a:cs typeface="+mn-cs"/>
              </a:rPr>
              <a:t>niet vier projecten, maar vier vraagstukken waar een diverse club uit de regio samen aan werkt</a:t>
            </a:r>
          </a:p>
        </p:txBody>
      </p:sp>
      <p:sp>
        <p:nvSpPr>
          <p:cNvPr id="6" name="Rectangle 5"/>
          <p:cNvSpPr/>
          <p:nvPr/>
        </p:nvSpPr>
        <p:spPr>
          <a:xfrm>
            <a:off x="8936736" y="487680"/>
            <a:ext cx="2682240" cy="402336"/>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p:cNvSpPr txBox="1"/>
          <p:nvPr/>
        </p:nvSpPr>
        <p:spPr>
          <a:xfrm rot="21480000">
            <a:off x="8900160" y="547747"/>
            <a:ext cx="2682240" cy="184666"/>
          </a:xfrm>
          <a:prstGeom prst="rect">
            <a:avLst/>
          </a:prstGeom>
          <a:solidFill>
            <a:srgbClr val="79AFCE"/>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200" b="1" i="0" u="none" strike="noStrike" kern="1200" cap="none" spc="133" normalizeH="0" baseline="0" noProof="0">
                <a:ln>
                  <a:noFill/>
                </a:ln>
                <a:solidFill>
                  <a:srgbClr val="26221F"/>
                </a:solidFill>
                <a:effectLst/>
                <a:uLnTx/>
                <a:uFillTx/>
                <a:latin typeface="Arial"/>
                <a:ea typeface="+mn-ea"/>
                <a:cs typeface="+mn-cs"/>
              </a:rPr>
              <a:t>GEZIEN VANUIT DE MAKERS</a:t>
            </a:r>
          </a:p>
        </p:txBody>
      </p:sp>
      <p:pic>
        <p:nvPicPr>
          <p:cNvPr id="9" name="Picture 8" descr="image.png"/>
          <p:cNvPicPr>
            <a:picLocks noChangeAspect="1"/>
          </p:cNvPicPr>
          <p:nvPr/>
        </p:nvPicPr>
        <p:blipFill>
          <a:blip r:embed="rId3"/>
          <a:stretch>
            <a:fillRect/>
          </a:stretch>
        </p:blipFill>
        <p:spPr>
          <a:xfrm>
            <a:off x="859190" y="1853184"/>
            <a:ext cx="1939220" cy="2316480"/>
          </a:xfrm>
          <a:prstGeom prst="rect">
            <a:avLst/>
          </a:prstGeom>
        </p:spPr>
      </p:pic>
      <p:cxnSp>
        <p:nvCxnSpPr>
          <p:cNvPr id="10" name="Connector 9"/>
          <p:cNvCxnSpPr/>
          <p:nvPr/>
        </p:nvCxnSpPr>
        <p:spPr>
          <a:xfrm>
            <a:off x="548640" y="4328160"/>
            <a:ext cx="731520" cy="0"/>
          </a:xfrm>
          <a:prstGeom prst="line">
            <a:avLst/>
          </a:prstGeom>
          <a:ln w="38100">
            <a:solidFill>
              <a:srgbClr val="EFC65C"/>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48640" y="4754962"/>
            <a:ext cx="2560320" cy="194990"/>
          </a:xfrm>
          <a:prstGeom prst="rect">
            <a:avLst/>
          </a:prstGeom>
          <a:noFill/>
        </p:spPr>
        <p:txBody>
          <a:bodyPr wrap="square" lIns="0" tIns="0" rIns="0" bIns="0" anchor="b">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267" b="1" i="0" u="none" strike="noStrike" kern="1200" cap="none" spc="80" normalizeH="0" baseline="0" noProof="0">
                <a:ln>
                  <a:noFill/>
                </a:ln>
                <a:solidFill>
                  <a:srgbClr val="26221F"/>
                </a:solidFill>
                <a:effectLst/>
                <a:uLnTx/>
                <a:uFillTx/>
                <a:latin typeface="Arial"/>
                <a:ea typeface="+mn-ea"/>
                <a:cs typeface="+mn-cs"/>
              </a:rPr>
              <a:t>HET GESPREK</a:t>
            </a:r>
          </a:p>
        </p:txBody>
      </p:sp>
      <p:sp>
        <p:nvSpPr>
          <p:cNvPr id="12" name="TextBox 11"/>
          <p:cNvSpPr txBox="1"/>
          <p:nvPr/>
        </p:nvSpPr>
        <p:spPr>
          <a:xfrm>
            <a:off x="548640" y="5047487"/>
            <a:ext cx="2560320" cy="662938"/>
          </a:xfrm>
          <a:prstGeom prst="rect">
            <a:avLst/>
          </a:prstGeom>
          <a:noFill/>
        </p:spPr>
        <p:txBody>
          <a:bodyPr wrap="square" lIns="0" tIns="0" rIns="0" bIns="0" anchor="t">
            <a:spAutoFit/>
          </a:bodyPr>
          <a:lstStyle/>
          <a:p>
            <a:pPr marL="0" marR="0" lvl="0" indent="0" algn="l" defTabSz="1219170" rtl="0" eaLnBrk="1" fontAlgn="auto" latinLnBrk="0" hangingPunct="1">
              <a:lnSpc>
                <a:spcPct val="105000"/>
              </a:lnSpc>
              <a:spcBef>
                <a:spcPts val="0"/>
              </a:spcBef>
              <a:spcAft>
                <a:spcPts val="0"/>
              </a:spcAft>
              <a:buClrTx/>
              <a:buSzTx/>
              <a:buFontTx/>
              <a:buNone/>
              <a:tabLst/>
              <a:defRPr/>
            </a:pPr>
            <a:r>
              <a:rPr kumimoji="0" sz="1400" b="0" i="1" u="none" strike="noStrike" kern="1200" cap="none" spc="0" normalizeH="0" baseline="0" noProof="0">
                <a:ln>
                  <a:noFill/>
                </a:ln>
                <a:solidFill>
                  <a:srgbClr val="26221F"/>
                </a:solidFill>
                <a:effectLst/>
                <a:uLnTx/>
                <a:uFillTx/>
                <a:latin typeface="Arial"/>
                <a:ea typeface="+mn-ea"/>
                <a:cs typeface="+mn-cs"/>
              </a:rPr>
              <a:t>Wordt het gesprek een poort of een vindplaats? En waar, en door wie, wordt het gevoerd?</a:t>
            </a:r>
          </a:p>
        </p:txBody>
      </p:sp>
      <p:sp>
        <p:nvSpPr>
          <p:cNvPr id="29" name="Rectangle 28"/>
          <p:cNvSpPr/>
          <p:nvPr/>
        </p:nvSpPr>
        <p:spPr>
          <a:xfrm>
            <a:off x="585216" y="6291072"/>
            <a:ext cx="2743200" cy="353568"/>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p:cNvSpPr txBox="1"/>
          <p:nvPr/>
        </p:nvSpPr>
        <p:spPr>
          <a:xfrm rot="21540000">
            <a:off x="548640" y="6342145"/>
            <a:ext cx="2743200" cy="153888"/>
          </a:xfrm>
          <a:prstGeom prst="rect">
            <a:avLst/>
          </a:prstGeom>
          <a:solidFill>
            <a:srgbClr val="B6C46E"/>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000" b="1" i="0" u="none" strike="noStrike" kern="1200" cap="none" spc="133" normalizeH="0" baseline="0" noProof="0">
                <a:ln>
                  <a:noFill/>
                </a:ln>
                <a:solidFill>
                  <a:srgbClr val="26221F"/>
                </a:solidFill>
                <a:effectLst/>
                <a:uLnTx/>
                <a:uFillTx/>
                <a:latin typeface="Arial"/>
                <a:ea typeface="+mn-ea"/>
                <a:cs typeface="+mn-cs"/>
              </a:rPr>
              <a:t>IEDEREEN, DWARS DOOR SILO'S</a:t>
            </a:r>
          </a:p>
        </p:txBody>
      </p:sp>
      <p:cxnSp>
        <p:nvCxnSpPr>
          <p:cNvPr id="31" name="Connector 30"/>
          <p:cNvCxnSpPr/>
          <p:nvPr/>
        </p:nvCxnSpPr>
        <p:spPr>
          <a:xfrm>
            <a:off x="3389376" y="6437376"/>
            <a:ext cx="365760" cy="0"/>
          </a:xfrm>
          <a:prstGeom prst="line">
            <a:avLst/>
          </a:prstGeom>
          <a:ln w="15875">
            <a:solidFill>
              <a:srgbClr val="26221F"/>
            </a:solidFill>
            <a:tailEnd type="triangle" w="sm" len="sm"/>
          </a:ln>
        </p:spPr>
        <p:style>
          <a:lnRef idx="2">
            <a:schemeClr val="accent1"/>
          </a:lnRef>
          <a:fillRef idx="0">
            <a:schemeClr val="accent1"/>
          </a:fillRef>
          <a:effectRef idx="1">
            <a:schemeClr val="accent1"/>
          </a:effectRef>
          <a:fontRef idx="minor">
            <a:schemeClr val="tx1"/>
          </a:fontRef>
        </p:style>
      </p:cxnSp>
      <p:sp>
        <p:nvSpPr>
          <p:cNvPr id="32" name="Rectangle 31"/>
          <p:cNvSpPr/>
          <p:nvPr/>
        </p:nvSpPr>
        <p:spPr>
          <a:xfrm>
            <a:off x="3889248" y="6291072"/>
            <a:ext cx="1645920" cy="353568"/>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TextBox 32"/>
          <p:cNvSpPr txBox="1"/>
          <p:nvPr/>
        </p:nvSpPr>
        <p:spPr>
          <a:xfrm rot="21540000">
            <a:off x="3852672" y="6342145"/>
            <a:ext cx="1645920" cy="153888"/>
          </a:xfrm>
          <a:prstGeom prst="rect">
            <a:avLst/>
          </a:prstGeom>
          <a:solidFill>
            <a:srgbClr val="ED7B5C"/>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000" b="1" i="0" u="none" strike="noStrike" kern="1200" cap="none" spc="133" normalizeH="0" baseline="0" noProof="0">
                <a:ln>
                  <a:noFill/>
                </a:ln>
                <a:solidFill>
                  <a:srgbClr val="26221F"/>
                </a:solidFill>
                <a:effectLst/>
                <a:uLnTx/>
                <a:uFillTx/>
                <a:latin typeface="Arial"/>
                <a:ea typeface="+mn-ea"/>
                <a:cs typeface="+mn-cs"/>
              </a:rPr>
              <a:t>ÉÉN VRAAGSTUK</a:t>
            </a:r>
          </a:p>
        </p:txBody>
      </p:sp>
      <p:cxnSp>
        <p:nvCxnSpPr>
          <p:cNvPr id="34" name="Connector 33"/>
          <p:cNvCxnSpPr/>
          <p:nvPr/>
        </p:nvCxnSpPr>
        <p:spPr>
          <a:xfrm>
            <a:off x="5596128" y="6437376"/>
            <a:ext cx="365760" cy="0"/>
          </a:xfrm>
          <a:prstGeom prst="line">
            <a:avLst/>
          </a:prstGeom>
          <a:ln w="15875">
            <a:solidFill>
              <a:srgbClr val="26221F"/>
            </a:solidFill>
            <a:tailEnd type="triangle" w="sm" len="sm"/>
          </a:ln>
        </p:spPr>
        <p:style>
          <a:lnRef idx="2">
            <a:schemeClr val="accent1"/>
          </a:lnRef>
          <a:fillRef idx="0">
            <a:schemeClr val="accent1"/>
          </a:fillRef>
          <a:effectRef idx="1">
            <a:schemeClr val="accent1"/>
          </a:effectRef>
          <a:fontRef idx="minor">
            <a:schemeClr val="tx1"/>
          </a:fontRef>
        </p:style>
      </p:cxnSp>
      <p:sp>
        <p:nvSpPr>
          <p:cNvPr id="35" name="Rectangle 34"/>
          <p:cNvSpPr/>
          <p:nvPr/>
        </p:nvSpPr>
        <p:spPr>
          <a:xfrm>
            <a:off x="6096000" y="6291072"/>
            <a:ext cx="3596640" cy="353568"/>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TextBox 35"/>
          <p:cNvSpPr txBox="1"/>
          <p:nvPr/>
        </p:nvSpPr>
        <p:spPr>
          <a:xfrm rot="21540000">
            <a:off x="6059424" y="6342145"/>
            <a:ext cx="3596640" cy="153888"/>
          </a:xfrm>
          <a:prstGeom prst="rect">
            <a:avLst/>
          </a:prstGeom>
          <a:solidFill>
            <a:srgbClr val="79AFCE"/>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000" b="1" i="0" u="none" strike="noStrike" kern="1200" cap="none" spc="133" normalizeH="0" baseline="0" noProof="0">
                <a:ln>
                  <a:noFill/>
                </a:ln>
                <a:solidFill>
                  <a:srgbClr val="26221F"/>
                </a:solidFill>
                <a:effectLst/>
                <a:uLnTx/>
                <a:uFillTx/>
                <a:latin typeface="Arial"/>
                <a:ea typeface="+mn-ea"/>
                <a:cs typeface="+mn-cs"/>
              </a:rPr>
              <a:t>SAMEN BEDENKEN · MAKEN · UITPROBEREN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ECDD"/>
        </a:solidFill>
        <a:effectLst/>
      </p:bgPr>
    </p:bg>
    <p:spTree>
      <p:nvGrpSpPr>
        <p:cNvPr id="1" name=""/>
        <p:cNvGrpSpPr/>
        <p:nvPr/>
      </p:nvGrpSpPr>
      <p:grpSpPr>
        <a:xfrm>
          <a:off x="0" y="0"/>
          <a:ext cx="0" cy="0"/>
          <a:chOff x="0" y="0"/>
          <a:chExt cx="0" cy="0"/>
        </a:xfrm>
      </p:grpSpPr>
      <p:sp>
        <p:nvSpPr>
          <p:cNvPr id="2" name="Rectangle 1"/>
          <p:cNvSpPr/>
          <p:nvPr/>
        </p:nvSpPr>
        <p:spPr>
          <a:xfrm>
            <a:off x="585216" y="414528"/>
            <a:ext cx="1780032" cy="365760"/>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p:cNvSpPr txBox="1"/>
          <p:nvPr/>
        </p:nvSpPr>
        <p:spPr>
          <a:xfrm rot="21480000">
            <a:off x="548640" y="446080"/>
            <a:ext cx="1780032" cy="205121"/>
          </a:xfrm>
          <a:prstGeom prst="rect">
            <a:avLst/>
          </a:prstGeom>
          <a:solidFill>
            <a:srgbClr val="ED7B5C"/>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333" b="1" i="0" u="none" strike="noStrike" kern="1200" cap="none" spc="200" normalizeH="0" baseline="0" noProof="0">
                <a:ln>
                  <a:noFill/>
                </a:ln>
                <a:solidFill>
                  <a:srgbClr val="26221F"/>
                </a:solidFill>
                <a:effectLst/>
                <a:uLnTx/>
                <a:uFillTx/>
                <a:latin typeface="Arial"/>
                <a:ea typeface="+mn-ea"/>
                <a:cs typeface="+mn-cs"/>
              </a:rPr>
              <a:t>ANDERS DOEN</a:t>
            </a:r>
          </a:p>
        </p:txBody>
      </p:sp>
      <p:sp>
        <p:nvSpPr>
          <p:cNvPr id="4" name="TextBox 3"/>
          <p:cNvSpPr txBox="1"/>
          <p:nvPr/>
        </p:nvSpPr>
        <p:spPr>
          <a:xfrm>
            <a:off x="548640" y="877825"/>
            <a:ext cx="7559040" cy="492443"/>
          </a:xfrm>
          <a:prstGeom prst="rect">
            <a:avLst/>
          </a:prstGeom>
          <a:noFill/>
        </p:spPr>
        <p:txBody>
          <a:bodyPr wrap="square" lIns="0" tIns="0" rIns="0" bIns="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3200" b="1" i="0" u="none" strike="noStrike" kern="1200" cap="none" spc="0" normalizeH="0" baseline="0" noProof="0">
                <a:ln>
                  <a:noFill/>
                </a:ln>
                <a:solidFill>
                  <a:srgbClr val="26221F"/>
                </a:solidFill>
                <a:effectLst/>
                <a:uLnTx/>
                <a:uFillTx/>
                <a:latin typeface="Arial"/>
                <a:ea typeface="+mn-ea"/>
                <a:cs typeface="+mn-cs"/>
              </a:rPr>
              <a:t>Vier bouwstenen, vier vragen</a:t>
            </a:r>
          </a:p>
        </p:txBody>
      </p:sp>
      <p:sp>
        <p:nvSpPr>
          <p:cNvPr id="5" name="TextBox 4"/>
          <p:cNvSpPr txBox="1"/>
          <p:nvPr/>
        </p:nvSpPr>
        <p:spPr>
          <a:xfrm>
            <a:off x="548640" y="1365504"/>
            <a:ext cx="8046720" cy="225767"/>
          </a:xfrm>
          <a:prstGeom prst="rect">
            <a:avLst/>
          </a:prstGeom>
          <a:noFill/>
        </p:spPr>
        <p:txBody>
          <a:bodyPr wrap="square" lIns="0" tIns="0" rIns="0" bIns="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467" b="0" i="0" u="none" strike="noStrike" kern="1200" cap="none" spc="0" normalizeH="0" baseline="0" noProof="0">
                <a:ln>
                  <a:noFill/>
                </a:ln>
                <a:solidFill>
                  <a:srgbClr val="26221F"/>
                </a:solidFill>
                <a:effectLst/>
                <a:uLnTx/>
                <a:uFillTx/>
                <a:latin typeface="Arial"/>
                <a:ea typeface="+mn-ea"/>
                <a:cs typeface="+mn-cs"/>
              </a:rPr>
              <a:t>niet vier projecten, maar vier vraagstukken waar een diverse club uit de regio samen aan werkt</a:t>
            </a:r>
          </a:p>
        </p:txBody>
      </p:sp>
      <p:sp>
        <p:nvSpPr>
          <p:cNvPr id="6" name="Rectangle 5"/>
          <p:cNvSpPr/>
          <p:nvPr/>
        </p:nvSpPr>
        <p:spPr>
          <a:xfrm>
            <a:off x="8936736" y="487680"/>
            <a:ext cx="2682240" cy="402336"/>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p:cNvSpPr txBox="1"/>
          <p:nvPr/>
        </p:nvSpPr>
        <p:spPr>
          <a:xfrm rot="21480000">
            <a:off x="8900160" y="547747"/>
            <a:ext cx="2682240" cy="184666"/>
          </a:xfrm>
          <a:prstGeom prst="rect">
            <a:avLst/>
          </a:prstGeom>
          <a:solidFill>
            <a:srgbClr val="EFC65C"/>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200" b="1" i="0" u="none" strike="noStrike" kern="1200" cap="none" spc="133" normalizeH="0" baseline="0" noProof="0">
                <a:ln>
                  <a:noFill/>
                </a:ln>
                <a:solidFill>
                  <a:srgbClr val="26221F"/>
                </a:solidFill>
                <a:effectLst/>
                <a:uLnTx/>
                <a:uFillTx/>
                <a:latin typeface="Arial"/>
                <a:ea typeface="+mn-ea"/>
                <a:cs typeface="+mn-cs"/>
              </a:rPr>
              <a:t>GEZIEN VANUIT DE INWONER</a:t>
            </a:r>
          </a:p>
        </p:txBody>
      </p:sp>
      <p:pic>
        <p:nvPicPr>
          <p:cNvPr id="9" name="Picture 8" descr="image.png"/>
          <p:cNvPicPr>
            <a:picLocks noChangeAspect="1"/>
          </p:cNvPicPr>
          <p:nvPr/>
        </p:nvPicPr>
        <p:blipFill>
          <a:blip r:embed="rId3"/>
          <a:stretch>
            <a:fillRect/>
          </a:stretch>
        </p:blipFill>
        <p:spPr>
          <a:xfrm>
            <a:off x="859190" y="1853184"/>
            <a:ext cx="1939220" cy="2316480"/>
          </a:xfrm>
          <a:prstGeom prst="rect">
            <a:avLst/>
          </a:prstGeom>
        </p:spPr>
      </p:pic>
      <p:cxnSp>
        <p:nvCxnSpPr>
          <p:cNvPr id="10" name="Connector 9"/>
          <p:cNvCxnSpPr/>
          <p:nvPr/>
        </p:nvCxnSpPr>
        <p:spPr>
          <a:xfrm>
            <a:off x="548640" y="4328160"/>
            <a:ext cx="731520" cy="0"/>
          </a:xfrm>
          <a:prstGeom prst="line">
            <a:avLst/>
          </a:prstGeom>
          <a:ln w="38100">
            <a:solidFill>
              <a:srgbClr val="EFC65C"/>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48640" y="4754962"/>
            <a:ext cx="2560320" cy="194990"/>
          </a:xfrm>
          <a:prstGeom prst="rect">
            <a:avLst/>
          </a:prstGeom>
          <a:noFill/>
        </p:spPr>
        <p:txBody>
          <a:bodyPr wrap="square" lIns="0" tIns="0" rIns="0" bIns="0" anchor="b">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267" b="1" i="0" u="none" strike="noStrike" kern="1200" cap="none" spc="80" normalizeH="0" baseline="0" noProof="0">
                <a:ln>
                  <a:noFill/>
                </a:ln>
                <a:solidFill>
                  <a:srgbClr val="26221F"/>
                </a:solidFill>
                <a:effectLst/>
                <a:uLnTx/>
                <a:uFillTx/>
                <a:latin typeface="Arial"/>
                <a:ea typeface="+mn-ea"/>
                <a:cs typeface="+mn-cs"/>
              </a:rPr>
              <a:t>HET GESPREK</a:t>
            </a:r>
          </a:p>
        </p:txBody>
      </p:sp>
      <p:sp>
        <p:nvSpPr>
          <p:cNvPr id="29" name="Rectangle 28"/>
          <p:cNvSpPr/>
          <p:nvPr/>
        </p:nvSpPr>
        <p:spPr>
          <a:xfrm>
            <a:off x="585216" y="6291072"/>
            <a:ext cx="2743200" cy="353568"/>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p:cNvSpPr txBox="1"/>
          <p:nvPr/>
        </p:nvSpPr>
        <p:spPr>
          <a:xfrm rot="21540000">
            <a:off x="548640" y="6342145"/>
            <a:ext cx="2743200" cy="153888"/>
          </a:xfrm>
          <a:prstGeom prst="rect">
            <a:avLst/>
          </a:prstGeom>
          <a:solidFill>
            <a:srgbClr val="B6C46E"/>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000" b="1" i="0" u="none" strike="noStrike" kern="1200" cap="none" spc="133" normalizeH="0" baseline="0" noProof="0">
                <a:ln>
                  <a:noFill/>
                </a:ln>
                <a:solidFill>
                  <a:srgbClr val="26221F"/>
                </a:solidFill>
                <a:effectLst/>
                <a:uLnTx/>
                <a:uFillTx/>
                <a:latin typeface="Arial"/>
                <a:ea typeface="+mn-ea"/>
                <a:cs typeface="+mn-cs"/>
              </a:rPr>
              <a:t>IEDEREEN, DWARS DOOR SILO'S</a:t>
            </a:r>
          </a:p>
        </p:txBody>
      </p:sp>
      <p:cxnSp>
        <p:nvCxnSpPr>
          <p:cNvPr id="31" name="Connector 30"/>
          <p:cNvCxnSpPr/>
          <p:nvPr/>
        </p:nvCxnSpPr>
        <p:spPr>
          <a:xfrm>
            <a:off x="3389376" y="6437376"/>
            <a:ext cx="365760" cy="0"/>
          </a:xfrm>
          <a:prstGeom prst="line">
            <a:avLst/>
          </a:prstGeom>
          <a:ln w="15875">
            <a:solidFill>
              <a:srgbClr val="26221F"/>
            </a:solidFill>
            <a:tailEnd type="triangle" w="sm" len="sm"/>
          </a:ln>
        </p:spPr>
        <p:style>
          <a:lnRef idx="2">
            <a:schemeClr val="accent1"/>
          </a:lnRef>
          <a:fillRef idx="0">
            <a:schemeClr val="accent1"/>
          </a:fillRef>
          <a:effectRef idx="1">
            <a:schemeClr val="accent1"/>
          </a:effectRef>
          <a:fontRef idx="minor">
            <a:schemeClr val="tx1"/>
          </a:fontRef>
        </p:style>
      </p:cxnSp>
      <p:sp>
        <p:nvSpPr>
          <p:cNvPr id="32" name="Rectangle 31"/>
          <p:cNvSpPr/>
          <p:nvPr/>
        </p:nvSpPr>
        <p:spPr>
          <a:xfrm>
            <a:off x="3889248" y="6291072"/>
            <a:ext cx="1645920" cy="353568"/>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TextBox 32"/>
          <p:cNvSpPr txBox="1"/>
          <p:nvPr/>
        </p:nvSpPr>
        <p:spPr>
          <a:xfrm rot="21540000">
            <a:off x="3852672" y="6342145"/>
            <a:ext cx="1645920" cy="153888"/>
          </a:xfrm>
          <a:prstGeom prst="rect">
            <a:avLst/>
          </a:prstGeom>
          <a:solidFill>
            <a:srgbClr val="ED7B5C"/>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000" b="1" i="0" u="none" strike="noStrike" kern="1200" cap="none" spc="133" normalizeH="0" baseline="0" noProof="0">
                <a:ln>
                  <a:noFill/>
                </a:ln>
                <a:solidFill>
                  <a:srgbClr val="26221F"/>
                </a:solidFill>
                <a:effectLst/>
                <a:uLnTx/>
                <a:uFillTx/>
                <a:latin typeface="Arial"/>
                <a:ea typeface="+mn-ea"/>
                <a:cs typeface="+mn-cs"/>
              </a:rPr>
              <a:t>ÉÉN VRAAGSTUK</a:t>
            </a:r>
          </a:p>
        </p:txBody>
      </p:sp>
      <p:cxnSp>
        <p:nvCxnSpPr>
          <p:cNvPr id="34" name="Connector 33"/>
          <p:cNvCxnSpPr/>
          <p:nvPr/>
        </p:nvCxnSpPr>
        <p:spPr>
          <a:xfrm>
            <a:off x="5596128" y="6437376"/>
            <a:ext cx="365760" cy="0"/>
          </a:xfrm>
          <a:prstGeom prst="line">
            <a:avLst/>
          </a:prstGeom>
          <a:ln w="15875">
            <a:solidFill>
              <a:srgbClr val="26221F"/>
            </a:solidFill>
            <a:tailEnd type="triangle" w="sm" len="sm"/>
          </a:ln>
        </p:spPr>
        <p:style>
          <a:lnRef idx="2">
            <a:schemeClr val="accent1"/>
          </a:lnRef>
          <a:fillRef idx="0">
            <a:schemeClr val="accent1"/>
          </a:fillRef>
          <a:effectRef idx="1">
            <a:schemeClr val="accent1"/>
          </a:effectRef>
          <a:fontRef idx="minor">
            <a:schemeClr val="tx1"/>
          </a:fontRef>
        </p:style>
      </p:cxnSp>
      <p:sp>
        <p:nvSpPr>
          <p:cNvPr id="35" name="Rectangle 34"/>
          <p:cNvSpPr/>
          <p:nvPr/>
        </p:nvSpPr>
        <p:spPr>
          <a:xfrm>
            <a:off x="6096000" y="6291072"/>
            <a:ext cx="3596640" cy="353568"/>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TextBox 35"/>
          <p:cNvSpPr txBox="1"/>
          <p:nvPr/>
        </p:nvSpPr>
        <p:spPr>
          <a:xfrm rot="21540000">
            <a:off x="6059424" y="6342145"/>
            <a:ext cx="3596640" cy="153888"/>
          </a:xfrm>
          <a:prstGeom prst="rect">
            <a:avLst/>
          </a:prstGeom>
          <a:solidFill>
            <a:srgbClr val="79AFCE"/>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000" b="1" i="0" u="none" strike="noStrike" kern="1200" cap="none" spc="133" normalizeH="0" baseline="0" noProof="0">
                <a:ln>
                  <a:noFill/>
                </a:ln>
                <a:solidFill>
                  <a:srgbClr val="26221F"/>
                </a:solidFill>
                <a:effectLst/>
                <a:uLnTx/>
                <a:uFillTx/>
                <a:latin typeface="Arial"/>
                <a:ea typeface="+mn-ea"/>
                <a:cs typeface="+mn-cs"/>
              </a:rPr>
              <a:t>SAMEN BEDENKEN · MAKEN · UITPROBEREN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ECDD"/>
        </a:solidFill>
        <a:effectLst/>
      </p:bgPr>
    </p:bg>
    <p:spTree>
      <p:nvGrpSpPr>
        <p:cNvPr id="1" name=""/>
        <p:cNvGrpSpPr/>
        <p:nvPr/>
      </p:nvGrpSpPr>
      <p:grpSpPr>
        <a:xfrm>
          <a:off x="0" y="0"/>
          <a:ext cx="0" cy="0"/>
          <a:chOff x="0" y="0"/>
          <a:chExt cx="0" cy="0"/>
        </a:xfrm>
      </p:grpSpPr>
      <p:sp>
        <p:nvSpPr>
          <p:cNvPr id="2" name="Rectangle 1"/>
          <p:cNvSpPr/>
          <p:nvPr/>
        </p:nvSpPr>
        <p:spPr>
          <a:xfrm>
            <a:off x="585216" y="414528"/>
            <a:ext cx="1780032" cy="365760"/>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p:cNvSpPr txBox="1"/>
          <p:nvPr/>
        </p:nvSpPr>
        <p:spPr>
          <a:xfrm rot="21480000">
            <a:off x="548640" y="446080"/>
            <a:ext cx="1780032" cy="205121"/>
          </a:xfrm>
          <a:prstGeom prst="rect">
            <a:avLst/>
          </a:prstGeom>
          <a:solidFill>
            <a:srgbClr val="ED7B5C"/>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333" b="1" i="0" u="none" strike="noStrike" kern="1200" cap="none" spc="200" normalizeH="0" baseline="0" noProof="0">
                <a:ln>
                  <a:noFill/>
                </a:ln>
                <a:solidFill>
                  <a:srgbClr val="26221F"/>
                </a:solidFill>
                <a:effectLst/>
                <a:uLnTx/>
                <a:uFillTx/>
                <a:latin typeface="Arial"/>
                <a:ea typeface="+mn-ea"/>
                <a:cs typeface="+mn-cs"/>
              </a:rPr>
              <a:t>ANDERS DOEN</a:t>
            </a:r>
          </a:p>
        </p:txBody>
      </p:sp>
      <p:sp>
        <p:nvSpPr>
          <p:cNvPr id="4" name="TextBox 3"/>
          <p:cNvSpPr txBox="1"/>
          <p:nvPr/>
        </p:nvSpPr>
        <p:spPr>
          <a:xfrm>
            <a:off x="548640" y="877825"/>
            <a:ext cx="7559040" cy="492443"/>
          </a:xfrm>
          <a:prstGeom prst="rect">
            <a:avLst/>
          </a:prstGeom>
          <a:noFill/>
        </p:spPr>
        <p:txBody>
          <a:bodyPr wrap="square" lIns="0" tIns="0" rIns="0" bIns="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3200" b="1" i="0" u="none" strike="noStrike" kern="1200" cap="none" spc="0" normalizeH="0" baseline="0" noProof="0">
                <a:ln>
                  <a:noFill/>
                </a:ln>
                <a:solidFill>
                  <a:srgbClr val="26221F"/>
                </a:solidFill>
                <a:effectLst/>
                <a:uLnTx/>
                <a:uFillTx/>
                <a:latin typeface="Arial"/>
                <a:ea typeface="+mn-ea"/>
                <a:cs typeface="+mn-cs"/>
              </a:rPr>
              <a:t>Vier bouwstenen, vier vragen</a:t>
            </a:r>
          </a:p>
        </p:txBody>
      </p:sp>
      <p:sp>
        <p:nvSpPr>
          <p:cNvPr id="5" name="TextBox 4"/>
          <p:cNvSpPr txBox="1"/>
          <p:nvPr/>
        </p:nvSpPr>
        <p:spPr>
          <a:xfrm>
            <a:off x="548640" y="1365504"/>
            <a:ext cx="8046720" cy="225767"/>
          </a:xfrm>
          <a:prstGeom prst="rect">
            <a:avLst/>
          </a:prstGeom>
          <a:noFill/>
        </p:spPr>
        <p:txBody>
          <a:bodyPr wrap="square" lIns="0" tIns="0" rIns="0" bIns="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467" b="0" i="0" u="none" strike="noStrike" kern="1200" cap="none" spc="0" normalizeH="0" baseline="0" noProof="0">
                <a:ln>
                  <a:noFill/>
                </a:ln>
                <a:solidFill>
                  <a:srgbClr val="26221F"/>
                </a:solidFill>
                <a:effectLst/>
                <a:uLnTx/>
                <a:uFillTx/>
                <a:latin typeface="Arial"/>
                <a:ea typeface="+mn-ea"/>
                <a:cs typeface="+mn-cs"/>
              </a:rPr>
              <a:t>niet vier projecten, maar vier vraagstukken waar een diverse club uit de regio samen aan werkt</a:t>
            </a:r>
          </a:p>
        </p:txBody>
      </p:sp>
      <p:sp>
        <p:nvSpPr>
          <p:cNvPr id="6" name="Rectangle 5"/>
          <p:cNvSpPr/>
          <p:nvPr/>
        </p:nvSpPr>
        <p:spPr>
          <a:xfrm>
            <a:off x="8936736" y="487680"/>
            <a:ext cx="2682240" cy="402336"/>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p:cNvSpPr txBox="1"/>
          <p:nvPr/>
        </p:nvSpPr>
        <p:spPr>
          <a:xfrm rot="21480000">
            <a:off x="8900160" y="547747"/>
            <a:ext cx="2682240" cy="184666"/>
          </a:xfrm>
          <a:prstGeom prst="rect">
            <a:avLst/>
          </a:prstGeom>
          <a:solidFill>
            <a:srgbClr val="79AFCE"/>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200" b="1" i="0" u="none" strike="noStrike" kern="1200" cap="none" spc="133" normalizeH="0" baseline="0" noProof="0">
                <a:ln>
                  <a:noFill/>
                </a:ln>
                <a:solidFill>
                  <a:srgbClr val="26221F"/>
                </a:solidFill>
                <a:effectLst/>
                <a:uLnTx/>
                <a:uFillTx/>
                <a:latin typeface="Arial"/>
                <a:ea typeface="+mn-ea"/>
                <a:cs typeface="+mn-cs"/>
              </a:rPr>
              <a:t>GEZIEN VANUIT DE MAKERS</a:t>
            </a:r>
          </a:p>
        </p:txBody>
      </p:sp>
      <p:pic>
        <p:nvPicPr>
          <p:cNvPr id="9" name="Picture 8" descr="image.png"/>
          <p:cNvPicPr>
            <a:picLocks noChangeAspect="1"/>
          </p:cNvPicPr>
          <p:nvPr/>
        </p:nvPicPr>
        <p:blipFill>
          <a:blip r:embed="rId3"/>
          <a:stretch>
            <a:fillRect/>
          </a:stretch>
        </p:blipFill>
        <p:spPr>
          <a:xfrm>
            <a:off x="859190" y="1853184"/>
            <a:ext cx="1939220" cy="2316480"/>
          </a:xfrm>
          <a:prstGeom prst="rect">
            <a:avLst/>
          </a:prstGeom>
        </p:spPr>
      </p:pic>
      <p:cxnSp>
        <p:nvCxnSpPr>
          <p:cNvPr id="10" name="Connector 9"/>
          <p:cNvCxnSpPr/>
          <p:nvPr/>
        </p:nvCxnSpPr>
        <p:spPr>
          <a:xfrm>
            <a:off x="548640" y="4328160"/>
            <a:ext cx="731520" cy="0"/>
          </a:xfrm>
          <a:prstGeom prst="line">
            <a:avLst/>
          </a:prstGeom>
          <a:ln w="38100">
            <a:solidFill>
              <a:srgbClr val="EFC65C"/>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48640" y="4754962"/>
            <a:ext cx="2560320" cy="194990"/>
          </a:xfrm>
          <a:prstGeom prst="rect">
            <a:avLst/>
          </a:prstGeom>
          <a:noFill/>
        </p:spPr>
        <p:txBody>
          <a:bodyPr wrap="square" lIns="0" tIns="0" rIns="0" bIns="0" anchor="b">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267" b="1" i="0" u="none" strike="noStrike" kern="1200" cap="none" spc="80" normalizeH="0" baseline="0" noProof="0">
                <a:ln>
                  <a:noFill/>
                </a:ln>
                <a:solidFill>
                  <a:srgbClr val="26221F"/>
                </a:solidFill>
                <a:effectLst/>
                <a:uLnTx/>
                <a:uFillTx/>
                <a:latin typeface="Arial"/>
                <a:ea typeface="+mn-ea"/>
                <a:cs typeface="+mn-cs"/>
              </a:rPr>
              <a:t>HET GESPREK</a:t>
            </a:r>
          </a:p>
        </p:txBody>
      </p:sp>
      <p:sp>
        <p:nvSpPr>
          <p:cNvPr id="12" name="TextBox 11"/>
          <p:cNvSpPr txBox="1"/>
          <p:nvPr/>
        </p:nvSpPr>
        <p:spPr>
          <a:xfrm>
            <a:off x="548640" y="5047487"/>
            <a:ext cx="2560320" cy="662938"/>
          </a:xfrm>
          <a:prstGeom prst="rect">
            <a:avLst/>
          </a:prstGeom>
          <a:noFill/>
        </p:spPr>
        <p:txBody>
          <a:bodyPr wrap="square" lIns="0" tIns="0" rIns="0" bIns="0" anchor="t">
            <a:spAutoFit/>
          </a:bodyPr>
          <a:lstStyle/>
          <a:p>
            <a:pPr marL="0" marR="0" lvl="0" indent="0" algn="l" defTabSz="1219170" rtl="0" eaLnBrk="1" fontAlgn="auto" latinLnBrk="0" hangingPunct="1">
              <a:lnSpc>
                <a:spcPct val="105000"/>
              </a:lnSpc>
              <a:spcBef>
                <a:spcPts val="0"/>
              </a:spcBef>
              <a:spcAft>
                <a:spcPts val="0"/>
              </a:spcAft>
              <a:buClrTx/>
              <a:buSzTx/>
              <a:buFontTx/>
              <a:buNone/>
              <a:tabLst/>
              <a:defRPr/>
            </a:pPr>
            <a:r>
              <a:rPr kumimoji="0" sz="1400" b="0" i="1" u="none" strike="noStrike" kern="1200" cap="none" spc="0" normalizeH="0" baseline="0" noProof="0">
                <a:ln>
                  <a:noFill/>
                </a:ln>
                <a:solidFill>
                  <a:srgbClr val="26221F"/>
                </a:solidFill>
                <a:effectLst/>
                <a:uLnTx/>
                <a:uFillTx/>
                <a:latin typeface="Arial"/>
                <a:ea typeface="+mn-ea"/>
                <a:cs typeface="+mn-cs"/>
              </a:rPr>
              <a:t>Wordt het gesprek een poort of een vindplaats? En waar, en door wie, wordt het gevoerd?</a:t>
            </a:r>
          </a:p>
        </p:txBody>
      </p:sp>
      <p:pic>
        <p:nvPicPr>
          <p:cNvPr id="14" name="Picture 13" descr="image.png"/>
          <p:cNvPicPr>
            <a:picLocks noChangeAspect="1"/>
          </p:cNvPicPr>
          <p:nvPr/>
        </p:nvPicPr>
        <p:blipFill>
          <a:blip r:embed="rId4"/>
          <a:stretch>
            <a:fillRect/>
          </a:stretch>
        </p:blipFill>
        <p:spPr>
          <a:xfrm>
            <a:off x="3663350" y="1853184"/>
            <a:ext cx="1939220" cy="2316480"/>
          </a:xfrm>
          <a:prstGeom prst="rect">
            <a:avLst/>
          </a:prstGeom>
        </p:spPr>
      </p:pic>
      <p:cxnSp>
        <p:nvCxnSpPr>
          <p:cNvPr id="15" name="Connector 14"/>
          <p:cNvCxnSpPr/>
          <p:nvPr/>
        </p:nvCxnSpPr>
        <p:spPr>
          <a:xfrm>
            <a:off x="3352800" y="4328160"/>
            <a:ext cx="731520" cy="0"/>
          </a:xfrm>
          <a:prstGeom prst="line">
            <a:avLst/>
          </a:prstGeom>
          <a:ln w="38100">
            <a:solidFill>
              <a:srgbClr val="79AFCE"/>
            </a:solidFill>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3352800" y="4754962"/>
            <a:ext cx="2560320" cy="194990"/>
          </a:xfrm>
          <a:prstGeom prst="rect">
            <a:avLst/>
          </a:prstGeom>
          <a:noFill/>
        </p:spPr>
        <p:txBody>
          <a:bodyPr wrap="square" lIns="0" tIns="0" rIns="0" bIns="0" anchor="b">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267" b="1" i="0" u="none" strike="noStrike" kern="1200" cap="none" spc="80" normalizeH="0" baseline="0" noProof="0">
                <a:ln>
                  <a:noFill/>
                </a:ln>
                <a:solidFill>
                  <a:srgbClr val="26221F"/>
                </a:solidFill>
                <a:effectLst/>
                <a:uLnTx/>
                <a:uFillTx/>
                <a:latin typeface="Arial"/>
                <a:ea typeface="+mn-ea"/>
                <a:cs typeface="+mn-cs"/>
              </a:rPr>
              <a:t>DE GEMEENSCHAP</a:t>
            </a:r>
          </a:p>
        </p:txBody>
      </p:sp>
      <p:sp>
        <p:nvSpPr>
          <p:cNvPr id="17" name="TextBox 16"/>
          <p:cNvSpPr txBox="1"/>
          <p:nvPr/>
        </p:nvSpPr>
        <p:spPr>
          <a:xfrm>
            <a:off x="3352800" y="5047487"/>
            <a:ext cx="2560320" cy="662938"/>
          </a:xfrm>
          <a:prstGeom prst="rect">
            <a:avLst/>
          </a:prstGeom>
          <a:noFill/>
        </p:spPr>
        <p:txBody>
          <a:bodyPr wrap="square" lIns="0" tIns="0" rIns="0" bIns="0" anchor="t">
            <a:spAutoFit/>
          </a:bodyPr>
          <a:lstStyle/>
          <a:p>
            <a:pPr marL="0" marR="0" lvl="0" indent="0" algn="l" defTabSz="1219170" rtl="0" eaLnBrk="1" fontAlgn="auto" latinLnBrk="0" hangingPunct="1">
              <a:lnSpc>
                <a:spcPct val="105000"/>
              </a:lnSpc>
              <a:spcBef>
                <a:spcPts val="0"/>
              </a:spcBef>
              <a:spcAft>
                <a:spcPts val="0"/>
              </a:spcAft>
              <a:buClrTx/>
              <a:buSzTx/>
              <a:buFontTx/>
              <a:buNone/>
              <a:tabLst/>
              <a:defRPr/>
            </a:pPr>
            <a:r>
              <a:rPr kumimoji="0" sz="1400" b="0" i="1" u="none" strike="noStrike" kern="1200" cap="none" spc="0" normalizeH="0" baseline="0" noProof="0">
                <a:ln>
                  <a:noFill/>
                </a:ln>
                <a:solidFill>
                  <a:srgbClr val="26221F"/>
                </a:solidFill>
                <a:effectLst/>
                <a:uLnTx/>
                <a:uFillTx/>
                <a:latin typeface="Arial"/>
                <a:ea typeface="+mn-ea"/>
                <a:cs typeface="+mn-cs"/>
              </a:rPr>
              <a:t>Hoe groeien losse groepen uit tot één gemeenschap, ook buiten de eigen plek?</a:t>
            </a:r>
          </a:p>
        </p:txBody>
      </p:sp>
      <p:sp>
        <p:nvSpPr>
          <p:cNvPr id="29" name="Rectangle 28"/>
          <p:cNvSpPr/>
          <p:nvPr/>
        </p:nvSpPr>
        <p:spPr>
          <a:xfrm>
            <a:off x="585216" y="6291072"/>
            <a:ext cx="2743200" cy="353568"/>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p:cNvSpPr txBox="1"/>
          <p:nvPr/>
        </p:nvSpPr>
        <p:spPr>
          <a:xfrm rot="21540000">
            <a:off x="548640" y="6342145"/>
            <a:ext cx="2743200" cy="153888"/>
          </a:xfrm>
          <a:prstGeom prst="rect">
            <a:avLst/>
          </a:prstGeom>
          <a:solidFill>
            <a:srgbClr val="B6C46E"/>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000" b="1" i="0" u="none" strike="noStrike" kern="1200" cap="none" spc="133" normalizeH="0" baseline="0" noProof="0">
                <a:ln>
                  <a:noFill/>
                </a:ln>
                <a:solidFill>
                  <a:srgbClr val="26221F"/>
                </a:solidFill>
                <a:effectLst/>
                <a:uLnTx/>
                <a:uFillTx/>
                <a:latin typeface="Arial"/>
                <a:ea typeface="+mn-ea"/>
                <a:cs typeface="+mn-cs"/>
              </a:rPr>
              <a:t>IEDEREEN, DWARS DOOR SILO'S</a:t>
            </a:r>
          </a:p>
        </p:txBody>
      </p:sp>
      <p:cxnSp>
        <p:nvCxnSpPr>
          <p:cNvPr id="31" name="Connector 30"/>
          <p:cNvCxnSpPr/>
          <p:nvPr/>
        </p:nvCxnSpPr>
        <p:spPr>
          <a:xfrm>
            <a:off x="3389376" y="6437376"/>
            <a:ext cx="365760" cy="0"/>
          </a:xfrm>
          <a:prstGeom prst="line">
            <a:avLst/>
          </a:prstGeom>
          <a:ln w="15875">
            <a:solidFill>
              <a:srgbClr val="26221F"/>
            </a:solidFill>
            <a:tailEnd type="triangle" w="sm" len="sm"/>
          </a:ln>
        </p:spPr>
        <p:style>
          <a:lnRef idx="2">
            <a:schemeClr val="accent1"/>
          </a:lnRef>
          <a:fillRef idx="0">
            <a:schemeClr val="accent1"/>
          </a:fillRef>
          <a:effectRef idx="1">
            <a:schemeClr val="accent1"/>
          </a:effectRef>
          <a:fontRef idx="minor">
            <a:schemeClr val="tx1"/>
          </a:fontRef>
        </p:style>
      </p:cxnSp>
      <p:sp>
        <p:nvSpPr>
          <p:cNvPr id="32" name="Rectangle 31"/>
          <p:cNvSpPr/>
          <p:nvPr/>
        </p:nvSpPr>
        <p:spPr>
          <a:xfrm>
            <a:off x="3889248" y="6291072"/>
            <a:ext cx="1645920" cy="353568"/>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TextBox 32"/>
          <p:cNvSpPr txBox="1"/>
          <p:nvPr/>
        </p:nvSpPr>
        <p:spPr>
          <a:xfrm rot="21540000">
            <a:off x="3852672" y="6342145"/>
            <a:ext cx="1645920" cy="153888"/>
          </a:xfrm>
          <a:prstGeom prst="rect">
            <a:avLst/>
          </a:prstGeom>
          <a:solidFill>
            <a:srgbClr val="ED7B5C"/>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000" b="1" i="0" u="none" strike="noStrike" kern="1200" cap="none" spc="133" normalizeH="0" baseline="0" noProof="0">
                <a:ln>
                  <a:noFill/>
                </a:ln>
                <a:solidFill>
                  <a:srgbClr val="26221F"/>
                </a:solidFill>
                <a:effectLst/>
                <a:uLnTx/>
                <a:uFillTx/>
                <a:latin typeface="Arial"/>
                <a:ea typeface="+mn-ea"/>
                <a:cs typeface="+mn-cs"/>
              </a:rPr>
              <a:t>ÉÉN VRAAGSTUK</a:t>
            </a:r>
          </a:p>
        </p:txBody>
      </p:sp>
      <p:cxnSp>
        <p:nvCxnSpPr>
          <p:cNvPr id="34" name="Connector 33"/>
          <p:cNvCxnSpPr/>
          <p:nvPr/>
        </p:nvCxnSpPr>
        <p:spPr>
          <a:xfrm>
            <a:off x="5596128" y="6437376"/>
            <a:ext cx="365760" cy="0"/>
          </a:xfrm>
          <a:prstGeom prst="line">
            <a:avLst/>
          </a:prstGeom>
          <a:ln w="15875">
            <a:solidFill>
              <a:srgbClr val="26221F"/>
            </a:solidFill>
            <a:tailEnd type="triangle" w="sm" len="sm"/>
          </a:ln>
        </p:spPr>
        <p:style>
          <a:lnRef idx="2">
            <a:schemeClr val="accent1"/>
          </a:lnRef>
          <a:fillRef idx="0">
            <a:schemeClr val="accent1"/>
          </a:fillRef>
          <a:effectRef idx="1">
            <a:schemeClr val="accent1"/>
          </a:effectRef>
          <a:fontRef idx="minor">
            <a:schemeClr val="tx1"/>
          </a:fontRef>
        </p:style>
      </p:cxnSp>
      <p:sp>
        <p:nvSpPr>
          <p:cNvPr id="35" name="Rectangle 34"/>
          <p:cNvSpPr/>
          <p:nvPr/>
        </p:nvSpPr>
        <p:spPr>
          <a:xfrm>
            <a:off x="6096000" y="6291072"/>
            <a:ext cx="3596640" cy="353568"/>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TextBox 35"/>
          <p:cNvSpPr txBox="1"/>
          <p:nvPr/>
        </p:nvSpPr>
        <p:spPr>
          <a:xfrm rot="21540000">
            <a:off x="6059424" y="6342145"/>
            <a:ext cx="3596640" cy="153888"/>
          </a:xfrm>
          <a:prstGeom prst="rect">
            <a:avLst/>
          </a:prstGeom>
          <a:solidFill>
            <a:srgbClr val="79AFCE"/>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000" b="1" i="0" u="none" strike="noStrike" kern="1200" cap="none" spc="133" normalizeH="0" baseline="0" noProof="0">
                <a:ln>
                  <a:noFill/>
                </a:ln>
                <a:solidFill>
                  <a:srgbClr val="26221F"/>
                </a:solidFill>
                <a:effectLst/>
                <a:uLnTx/>
                <a:uFillTx/>
                <a:latin typeface="Arial"/>
                <a:ea typeface="+mn-ea"/>
                <a:cs typeface="+mn-cs"/>
              </a:rPr>
              <a:t>SAMEN BEDENKEN · MAKEN · UITPROBEREN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ECDD"/>
        </a:solidFill>
        <a:effectLst/>
      </p:bgPr>
    </p:bg>
    <p:spTree>
      <p:nvGrpSpPr>
        <p:cNvPr id="1" name=""/>
        <p:cNvGrpSpPr/>
        <p:nvPr/>
      </p:nvGrpSpPr>
      <p:grpSpPr>
        <a:xfrm>
          <a:off x="0" y="0"/>
          <a:ext cx="0" cy="0"/>
          <a:chOff x="0" y="0"/>
          <a:chExt cx="0" cy="0"/>
        </a:xfrm>
      </p:grpSpPr>
      <p:sp>
        <p:nvSpPr>
          <p:cNvPr id="2" name="Rectangle 1"/>
          <p:cNvSpPr/>
          <p:nvPr/>
        </p:nvSpPr>
        <p:spPr>
          <a:xfrm>
            <a:off x="585216" y="414528"/>
            <a:ext cx="1780032" cy="365760"/>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p:cNvSpPr txBox="1"/>
          <p:nvPr/>
        </p:nvSpPr>
        <p:spPr>
          <a:xfrm rot="21480000">
            <a:off x="548640" y="446080"/>
            <a:ext cx="1780032" cy="205121"/>
          </a:xfrm>
          <a:prstGeom prst="rect">
            <a:avLst/>
          </a:prstGeom>
          <a:solidFill>
            <a:srgbClr val="ED7B5C"/>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333" b="1" i="0" u="none" strike="noStrike" kern="1200" cap="none" spc="200" normalizeH="0" baseline="0" noProof="0">
                <a:ln>
                  <a:noFill/>
                </a:ln>
                <a:solidFill>
                  <a:srgbClr val="26221F"/>
                </a:solidFill>
                <a:effectLst/>
                <a:uLnTx/>
                <a:uFillTx/>
                <a:latin typeface="Arial"/>
                <a:ea typeface="+mn-ea"/>
                <a:cs typeface="+mn-cs"/>
              </a:rPr>
              <a:t>ANDERS DOEN</a:t>
            </a:r>
          </a:p>
        </p:txBody>
      </p:sp>
      <p:sp>
        <p:nvSpPr>
          <p:cNvPr id="4" name="TextBox 3"/>
          <p:cNvSpPr txBox="1"/>
          <p:nvPr/>
        </p:nvSpPr>
        <p:spPr>
          <a:xfrm>
            <a:off x="548640" y="877825"/>
            <a:ext cx="7559040" cy="492443"/>
          </a:xfrm>
          <a:prstGeom prst="rect">
            <a:avLst/>
          </a:prstGeom>
          <a:noFill/>
        </p:spPr>
        <p:txBody>
          <a:bodyPr wrap="square" lIns="0" tIns="0" rIns="0" bIns="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3200" b="1" i="0" u="none" strike="noStrike" kern="1200" cap="none" spc="0" normalizeH="0" baseline="0" noProof="0">
                <a:ln>
                  <a:noFill/>
                </a:ln>
                <a:solidFill>
                  <a:srgbClr val="26221F"/>
                </a:solidFill>
                <a:effectLst/>
                <a:uLnTx/>
                <a:uFillTx/>
                <a:latin typeface="Arial"/>
                <a:ea typeface="+mn-ea"/>
                <a:cs typeface="+mn-cs"/>
              </a:rPr>
              <a:t>Vier bouwstenen, vier vragen</a:t>
            </a:r>
          </a:p>
        </p:txBody>
      </p:sp>
      <p:sp>
        <p:nvSpPr>
          <p:cNvPr id="5" name="TextBox 4"/>
          <p:cNvSpPr txBox="1"/>
          <p:nvPr/>
        </p:nvSpPr>
        <p:spPr>
          <a:xfrm>
            <a:off x="548640" y="1365504"/>
            <a:ext cx="8046720" cy="225767"/>
          </a:xfrm>
          <a:prstGeom prst="rect">
            <a:avLst/>
          </a:prstGeom>
          <a:noFill/>
        </p:spPr>
        <p:txBody>
          <a:bodyPr wrap="square" lIns="0" tIns="0" rIns="0" bIns="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467" b="0" i="0" u="none" strike="noStrike" kern="1200" cap="none" spc="0" normalizeH="0" baseline="0" noProof="0">
                <a:ln>
                  <a:noFill/>
                </a:ln>
                <a:solidFill>
                  <a:srgbClr val="26221F"/>
                </a:solidFill>
                <a:effectLst/>
                <a:uLnTx/>
                <a:uFillTx/>
                <a:latin typeface="Arial"/>
                <a:ea typeface="+mn-ea"/>
                <a:cs typeface="+mn-cs"/>
              </a:rPr>
              <a:t>niet vier projecten, maar vier vraagstukken waar een diverse club uit de regio samen aan werkt</a:t>
            </a:r>
          </a:p>
        </p:txBody>
      </p:sp>
      <p:sp>
        <p:nvSpPr>
          <p:cNvPr id="6" name="Rectangle 5"/>
          <p:cNvSpPr/>
          <p:nvPr/>
        </p:nvSpPr>
        <p:spPr>
          <a:xfrm>
            <a:off x="8936736" y="487680"/>
            <a:ext cx="2682240" cy="402336"/>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p:cNvSpPr txBox="1"/>
          <p:nvPr/>
        </p:nvSpPr>
        <p:spPr>
          <a:xfrm rot="21480000">
            <a:off x="8900160" y="547747"/>
            <a:ext cx="2682240" cy="184666"/>
          </a:xfrm>
          <a:prstGeom prst="rect">
            <a:avLst/>
          </a:prstGeom>
          <a:solidFill>
            <a:srgbClr val="EFC65C"/>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200" b="1" i="0" u="none" strike="noStrike" kern="1200" cap="none" spc="133" normalizeH="0" baseline="0" noProof="0">
                <a:ln>
                  <a:noFill/>
                </a:ln>
                <a:solidFill>
                  <a:srgbClr val="26221F"/>
                </a:solidFill>
                <a:effectLst/>
                <a:uLnTx/>
                <a:uFillTx/>
                <a:latin typeface="Arial"/>
                <a:ea typeface="+mn-ea"/>
                <a:cs typeface="+mn-cs"/>
              </a:rPr>
              <a:t>GEZIEN VANUIT DE INWONER</a:t>
            </a:r>
          </a:p>
        </p:txBody>
      </p:sp>
      <p:pic>
        <p:nvPicPr>
          <p:cNvPr id="9" name="Picture 8" descr="image.png"/>
          <p:cNvPicPr>
            <a:picLocks noChangeAspect="1"/>
          </p:cNvPicPr>
          <p:nvPr/>
        </p:nvPicPr>
        <p:blipFill>
          <a:blip r:embed="rId3"/>
          <a:stretch>
            <a:fillRect/>
          </a:stretch>
        </p:blipFill>
        <p:spPr>
          <a:xfrm>
            <a:off x="859190" y="1853184"/>
            <a:ext cx="1939220" cy="2316480"/>
          </a:xfrm>
          <a:prstGeom prst="rect">
            <a:avLst/>
          </a:prstGeom>
        </p:spPr>
      </p:pic>
      <p:cxnSp>
        <p:nvCxnSpPr>
          <p:cNvPr id="10" name="Connector 9"/>
          <p:cNvCxnSpPr/>
          <p:nvPr/>
        </p:nvCxnSpPr>
        <p:spPr>
          <a:xfrm>
            <a:off x="548640" y="4328160"/>
            <a:ext cx="731520" cy="0"/>
          </a:xfrm>
          <a:prstGeom prst="line">
            <a:avLst/>
          </a:prstGeom>
          <a:ln w="38100">
            <a:solidFill>
              <a:srgbClr val="EFC65C"/>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48640" y="4754962"/>
            <a:ext cx="2560320" cy="194990"/>
          </a:xfrm>
          <a:prstGeom prst="rect">
            <a:avLst/>
          </a:prstGeom>
          <a:noFill/>
        </p:spPr>
        <p:txBody>
          <a:bodyPr wrap="square" lIns="0" tIns="0" rIns="0" bIns="0" anchor="b">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267" b="1" i="0" u="none" strike="noStrike" kern="1200" cap="none" spc="80" normalizeH="0" baseline="0" noProof="0">
                <a:ln>
                  <a:noFill/>
                </a:ln>
                <a:solidFill>
                  <a:srgbClr val="26221F"/>
                </a:solidFill>
                <a:effectLst/>
                <a:uLnTx/>
                <a:uFillTx/>
                <a:latin typeface="Arial"/>
                <a:ea typeface="+mn-ea"/>
                <a:cs typeface="+mn-cs"/>
              </a:rPr>
              <a:t>HET GESPREK</a:t>
            </a:r>
          </a:p>
        </p:txBody>
      </p:sp>
      <p:pic>
        <p:nvPicPr>
          <p:cNvPr id="14" name="Picture 13" descr="image.png"/>
          <p:cNvPicPr>
            <a:picLocks noChangeAspect="1"/>
          </p:cNvPicPr>
          <p:nvPr/>
        </p:nvPicPr>
        <p:blipFill>
          <a:blip r:embed="rId4"/>
          <a:stretch>
            <a:fillRect/>
          </a:stretch>
        </p:blipFill>
        <p:spPr>
          <a:xfrm>
            <a:off x="3663350" y="1853184"/>
            <a:ext cx="1939220" cy="2316480"/>
          </a:xfrm>
          <a:prstGeom prst="rect">
            <a:avLst/>
          </a:prstGeom>
        </p:spPr>
      </p:pic>
      <p:cxnSp>
        <p:nvCxnSpPr>
          <p:cNvPr id="15" name="Connector 14"/>
          <p:cNvCxnSpPr/>
          <p:nvPr/>
        </p:nvCxnSpPr>
        <p:spPr>
          <a:xfrm>
            <a:off x="3352800" y="4328160"/>
            <a:ext cx="731520" cy="0"/>
          </a:xfrm>
          <a:prstGeom prst="line">
            <a:avLst/>
          </a:prstGeom>
          <a:ln w="38100">
            <a:solidFill>
              <a:srgbClr val="79AFCE"/>
            </a:solidFill>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3352800" y="4754962"/>
            <a:ext cx="2560320" cy="194990"/>
          </a:xfrm>
          <a:prstGeom prst="rect">
            <a:avLst/>
          </a:prstGeom>
          <a:noFill/>
        </p:spPr>
        <p:txBody>
          <a:bodyPr wrap="square" lIns="0" tIns="0" rIns="0" bIns="0" anchor="b">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267" b="1" i="0" u="none" strike="noStrike" kern="1200" cap="none" spc="80" normalizeH="0" baseline="0" noProof="0">
                <a:ln>
                  <a:noFill/>
                </a:ln>
                <a:solidFill>
                  <a:srgbClr val="26221F"/>
                </a:solidFill>
                <a:effectLst/>
                <a:uLnTx/>
                <a:uFillTx/>
                <a:latin typeface="Arial"/>
                <a:ea typeface="+mn-ea"/>
                <a:cs typeface="+mn-cs"/>
              </a:rPr>
              <a:t>DE GEMEENSCHAP</a:t>
            </a:r>
          </a:p>
        </p:txBody>
      </p:sp>
      <p:sp>
        <p:nvSpPr>
          <p:cNvPr id="29" name="Rectangle 28"/>
          <p:cNvSpPr/>
          <p:nvPr/>
        </p:nvSpPr>
        <p:spPr>
          <a:xfrm>
            <a:off x="585216" y="6291072"/>
            <a:ext cx="2743200" cy="353568"/>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p:cNvSpPr txBox="1"/>
          <p:nvPr/>
        </p:nvSpPr>
        <p:spPr>
          <a:xfrm rot="21540000">
            <a:off x="548640" y="6342145"/>
            <a:ext cx="2743200" cy="153888"/>
          </a:xfrm>
          <a:prstGeom prst="rect">
            <a:avLst/>
          </a:prstGeom>
          <a:solidFill>
            <a:srgbClr val="B6C46E"/>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000" b="1" i="0" u="none" strike="noStrike" kern="1200" cap="none" spc="133" normalizeH="0" baseline="0" noProof="0">
                <a:ln>
                  <a:noFill/>
                </a:ln>
                <a:solidFill>
                  <a:srgbClr val="26221F"/>
                </a:solidFill>
                <a:effectLst/>
                <a:uLnTx/>
                <a:uFillTx/>
                <a:latin typeface="Arial"/>
                <a:ea typeface="+mn-ea"/>
                <a:cs typeface="+mn-cs"/>
              </a:rPr>
              <a:t>IEDEREEN, DWARS DOOR SILO'S</a:t>
            </a:r>
          </a:p>
        </p:txBody>
      </p:sp>
      <p:cxnSp>
        <p:nvCxnSpPr>
          <p:cNvPr id="31" name="Connector 30"/>
          <p:cNvCxnSpPr/>
          <p:nvPr/>
        </p:nvCxnSpPr>
        <p:spPr>
          <a:xfrm>
            <a:off x="3389376" y="6437376"/>
            <a:ext cx="365760" cy="0"/>
          </a:xfrm>
          <a:prstGeom prst="line">
            <a:avLst/>
          </a:prstGeom>
          <a:ln w="15875">
            <a:solidFill>
              <a:srgbClr val="26221F"/>
            </a:solidFill>
            <a:tailEnd type="triangle" w="sm" len="sm"/>
          </a:ln>
        </p:spPr>
        <p:style>
          <a:lnRef idx="2">
            <a:schemeClr val="accent1"/>
          </a:lnRef>
          <a:fillRef idx="0">
            <a:schemeClr val="accent1"/>
          </a:fillRef>
          <a:effectRef idx="1">
            <a:schemeClr val="accent1"/>
          </a:effectRef>
          <a:fontRef idx="minor">
            <a:schemeClr val="tx1"/>
          </a:fontRef>
        </p:style>
      </p:cxnSp>
      <p:sp>
        <p:nvSpPr>
          <p:cNvPr id="32" name="Rectangle 31"/>
          <p:cNvSpPr/>
          <p:nvPr/>
        </p:nvSpPr>
        <p:spPr>
          <a:xfrm>
            <a:off x="3889248" y="6291072"/>
            <a:ext cx="1645920" cy="353568"/>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TextBox 32"/>
          <p:cNvSpPr txBox="1"/>
          <p:nvPr/>
        </p:nvSpPr>
        <p:spPr>
          <a:xfrm rot="21540000">
            <a:off x="3852672" y="6342145"/>
            <a:ext cx="1645920" cy="153888"/>
          </a:xfrm>
          <a:prstGeom prst="rect">
            <a:avLst/>
          </a:prstGeom>
          <a:solidFill>
            <a:srgbClr val="ED7B5C"/>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000" b="1" i="0" u="none" strike="noStrike" kern="1200" cap="none" spc="133" normalizeH="0" baseline="0" noProof="0">
                <a:ln>
                  <a:noFill/>
                </a:ln>
                <a:solidFill>
                  <a:srgbClr val="26221F"/>
                </a:solidFill>
                <a:effectLst/>
                <a:uLnTx/>
                <a:uFillTx/>
                <a:latin typeface="Arial"/>
                <a:ea typeface="+mn-ea"/>
                <a:cs typeface="+mn-cs"/>
              </a:rPr>
              <a:t>ÉÉN VRAAGSTUK</a:t>
            </a:r>
          </a:p>
        </p:txBody>
      </p:sp>
      <p:cxnSp>
        <p:nvCxnSpPr>
          <p:cNvPr id="34" name="Connector 33"/>
          <p:cNvCxnSpPr/>
          <p:nvPr/>
        </p:nvCxnSpPr>
        <p:spPr>
          <a:xfrm>
            <a:off x="5596128" y="6437376"/>
            <a:ext cx="365760" cy="0"/>
          </a:xfrm>
          <a:prstGeom prst="line">
            <a:avLst/>
          </a:prstGeom>
          <a:ln w="15875">
            <a:solidFill>
              <a:srgbClr val="26221F"/>
            </a:solidFill>
            <a:tailEnd type="triangle" w="sm" len="sm"/>
          </a:ln>
        </p:spPr>
        <p:style>
          <a:lnRef idx="2">
            <a:schemeClr val="accent1"/>
          </a:lnRef>
          <a:fillRef idx="0">
            <a:schemeClr val="accent1"/>
          </a:fillRef>
          <a:effectRef idx="1">
            <a:schemeClr val="accent1"/>
          </a:effectRef>
          <a:fontRef idx="minor">
            <a:schemeClr val="tx1"/>
          </a:fontRef>
        </p:style>
      </p:cxnSp>
      <p:sp>
        <p:nvSpPr>
          <p:cNvPr id="35" name="Rectangle 34"/>
          <p:cNvSpPr/>
          <p:nvPr/>
        </p:nvSpPr>
        <p:spPr>
          <a:xfrm>
            <a:off x="6096000" y="6291072"/>
            <a:ext cx="3596640" cy="353568"/>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TextBox 35"/>
          <p:cNvSpPr txBox="1"/>
          <p:nvPr/>
        </p:nvSpPr>
        <p:spPr>
          <a:xfrm rot="21540000">
            <a:off x="6059424" y="6342145"/>
            <a:ext cx="3596640" cy="153888"/>
          </a:xfrm>
          <a:prstGeom prst="rect">
            <a:avLst/>
          </a:prstGeom>
          <a:solidFill>
            <a:srgbClr val="79AFCE"/>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000" b="1" i="0" u="none" strike="noStrike" kern="1200" cap="none" spc="133" normalizeH="0" baseline="0" noProof="0">
                <a:ln>
                  <a:noFill/>
                </a:ln>
                <a:solidFill>
                  <a:srgbClr val="26221F"/>
                </a:solidFill>
                <a:effectLst/>
                <a:uLnTx/>
                <a:uFillTx/>
                <a:latin typeface="Arial"/>
                <a:ea typeface="+mn-ea"/>
                <a:cs typeface="+mn-cs"/>
              </a:rPr>
              <a:t>SAMEN BEDENKEN · MAKEN · UITPROBEREN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ECDD"/>
        </a:solidFill>
        <a:effectLst/>
      </p:bgPr>
    </p:bg>
    <p:spTree>
      <p:nvGrpSpPr>
        <p:cNvPr id="1" name=""/>
        <p:cNvGrpSpPr/>
        <p:nvPr/>
      </p:nvGrpSpPr>
      <p:grpSpPr>
        <a:xfrm>
          <a:off x="0" y="0"/>
          <a:ext cx="0" cy="0"/>
          <a:chOff x="0" y="0"/>
          <a:chExt cx="0" cy="0"/>
        </a:xfrm>
      </p:grpSpPr>
      <p:sp>
        <p:nvSpPr>
          <p:cNvPr id="2" name="Rectangle 1"/>
          <p:cNvSpPr/>
          <p:nvPr/>
        </p:nvSpPr>
        <p:spPr>
          <a:xfrm>
            <a:off x="585216" y="414528"/>
            <a:ext cx="1780032" cy="365760"/>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p:cNvSpPr txBox="1"/>
          <p:nvPr/>
        </p:nvSpPr>
        <p:spPr>
          <a:xfrm rot="21480000">
            <a:off x="548640" y="446080"/>
            <a:ext cx="1780032" cy="205121"/>
          </a:xfrm>
          <a:prstGeom prst="rect">
            <a:avLst/>
          </a:prstGeom>
          <a:solidFill>
            <a:srgbClr val="ED7B5C"/>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333" b="1" i="0" u="none" strike="noStrike" kern="1200" cap="none" spc="200" normalizeH="0" baseline="0" noProof="0">
                <a:ln>
                  <a:noFill/>
                </a:ln>
                <a:solidFill>
                  <a:srgbClr val="26221F"/>
                </a:solidFill>
                <a:effectLst/>
                <a:uLnTx/>
                <a:uFillTx/>
                <a:latin typeface="Arial"/>
                <a:ea typeface="+mn-ea"/>
                <a:cs typeface="+mn-cs"/>
              </a:rPr>
              <a:t>ANDERS DOEN</a:t>
            </a:r>
          </a:p>
        </p:txBody>
      </p:sp>
      <p:sp>
        <p:nvSpPr>
          <p:cNvPr id="4" name="TextBox 3"/>
          <p:cNvSpPr txBox="1"/>
          <p:nvPr/>
        </p:nvSpPr>
        <p:spPr>
          <a:xfrm>
            <a:off x="548640" y="877825"/>
            <a:ext cx="7559040" cy="492443"/>
          </a:xfrm>
          <a:prstGeom prst="rect">
            <a:avLst/>
          </a:prstGeom>
          <a:noFill/>
        </p:spPr>
        <p:txBody>
          <a:bodyPr wrap="square" lIns="0" tIns="0" rIns="0" bIns="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3200" b="1" i="0" u="none" strike="noStrike" kern="1200" cap="none" spc="0" normalizeH="0" baseline="0" noProof="0">
                <a:ln>
                  <a:noFill/>
                </a:ln>
                <a:solidFill>
                  <a:srgbClr val="26221F"/>
                </a:solidFill>
                <a:effectLst/>
                <a:uLnTx/>
                <a:uFillTx/>
                <a:latin typeface="Arial"/>
                <a:ea typeface="+mn-ea"/>
                <a:cs typeface="+mn-cs"/>
              </a:rPr>
              <a:t>Vier bouwstenen, vier vragen</a:t>
            </a:r>
          </a:p>
        </p:txBody>
      </p:sp>
      <p:sp>
        <p:nvSpPr>
          <p:cNvPr id="5" name="TextBox 4"/>
          <p:cNvSpPr txBox="1"/>
          <p:nvPr/>
        </p:nvSpPr>
        <p:spPr>
          <a:xfrm>
            <a:off x="548640" y="1365504"/>
            <a:ext cx="8046720" cy="225767"/>
          </a:xfrm>
          <a:prstGeom prst="rect">
            <a:avLst/>
          </a:prstGeom>
          <a:noFill/>
        </p:spPr>
        <p:txBody>
          <a:bodyPr wrap="square" lIns="0" tIns="0" rIns="0" bIns="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467" b="0" i="0" u="none" strike="noStrike" kern="1200" cap="none" spc="0" normalizeH="0" baseline="0" noProof="0">
                <a:ln>
                  <a:noFill/>
                </a:ln>
                <a:solidFill>
                  <a:srgbClr val="26221F"/>
                </a:solidFill>
                <a:effectLst/>
                <a:uLnTx/>
                <a:uFillTx/>
                <a:latin typeface="Arial"/>
                <a:ea typeface="+mn-ea"/>
                <a:cs typeface="+mn-cs"/>
              </a:rPr>
              <a:t>niet vier projecten, maar vier vraagstukken waar een diverse club uit de regio samen aan werkt</a:t>
            </a:r>
          </a:p>
        </p:txBody>
      </p:sp>
      <p:sp>
        <p:nvSpPr>
          <p:cNvPr id="6" name="Rectangle 5"/>
          <p:cNvSpPr/>
          <p:nvPr/>
        </p:nvSpPr>
        <p:spPr>
          <a:xfrm>
            <a:off x="8936736" y="487680"/>
            <a:ext cx="2682240" cy="402336"/>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p:cNvSpPr txBox="1"/>
          <p:nvPr/>
        </p:nvSpPr>
        <p:spPr>
          <a:xfrm rot="21480000">
            <a:off x="8900160" y="547747"/>
            <a:ext cx="2682240" cy="184666"/>
          </a:xfrm>
          <a:prstGeom prst="rect">
            <a:avLst/>
          </a:prstGeom>
          <a:solidFill>
            <a:srgbClr val="79AFCE"/>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200" b="1" i="0" u="none" strike="noStrike" kern="1200" cap="none" spc="133" normalizeH="0" baseline="0" noProof="0">
                <a:ln>
                  <a:noFill/>
                </a:ln>
                <a:solidFill>
                  <a:srgbClr val="26221F"/>
                </a:solidFill>
                <a:effectLst/>
                <a:uLnTx/>
                <a:uFillTx/>
                <a:latin typeface="Arial"/>
                <a:ea typeface="+mn-ea"/>
                <a:cs typeface="+mn-cs"/>
              </a:rPr>
              <a:t>GEZIEN VANUIT DE MAKERS</a:t>
            </a:r>
          </a:p>
        </p:txBody>
      </p:sp>
      <p:pic>
        <p:nvPicPr>
          <p:cNvPr id="9" name="Picture 8" descr="image.png"/>
          <p:cNvPicPr>
            <a:picLocks noChangeAspect="1"/>
          </p:cNvPicPr>
          <p:nvPr/>
        </p:nvPicPr>
        <p:blipFill>
          <a:blip r:embed="rId3"/>
          <a:stretch>
            <a:fillRect/>
          </a:stretch>
        </p:blipFill>
        <p:spPr>
          <a:xfrm>
            <a:off x="859190" y="1853184"/>
            <a:ext cx="1939220" cy="2316480"/>
          </a:xfrm>
          <a:prstGeom prst="rect">
            <a:avLst/>
          </a:prstGeom>
        </p:spPr>
      </p:pic>
      <p:cxnSp>
        <p:nvCxnSpPr>
          <p:cNvPr id="10" name="Connector 9"/>
          <p:cNvCxnSpPr/>
          <p:nvPr/>
        </p:nvCxnSpPr>
        <p:spPr>
          <a:xfrm>
            <a:off x="548640" y="4328160"/>
            <a:ext cx="731520" cy="0"/>
          </a:xfrm>
          <a:prstGeom prst="line">
            <a:avLst/>
          </a:prstGeom>
          <a:ln w="38100">
            <a:solidFill>
              <a:srgbClr val="EFC65C"/>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48640" y="4754962"/>
            <a:ext cx="2560320" cy="194990"/>
          </a:xfrm>
          <a:prstGeom prst="rect">
            <a:avLst/>
          </a:prstGeom>
          <a:noFill/>
        </p:spPr>
        <p:txBody>
          <a:bodyPr wrap="square" lIns="0" tIns="0" rIns="0" bIns="0" anchor="b">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267" b="1" i="0" u="none" strike="noStrike" kern="1200" cap="none" spc="80" normalizeH="0" baseline="0" noProof="0">
                <a:ln>
                  <a:noFill/>
                </a:ln>
                <a:solidFill>
                  <a:srgbClr val="26221F"/>
                </a:solidFill>
                <a:effectLst/>
                <a:uLnTx/>
                <a:uFillTx/>
                <a:latin typeface="Arial"/>
                <a:ea typeface="+mn-ea"/>
                <a:cs typeface="+mn-cs"/>
              </a:rPr>
              <a:t>HET GESPREK</a:t>
            </a:r>
          </a:p>
        </p:txBody>
      </p:sp>
      <p:sp>
        <p:nvSpPr>
          <p:cNvPr id="12" name="TextBox 11"/>
          <p:cNvSpPr txBox="1"/>
          <p:nvPr/>
        </p:nvSpPr>
        <p:spPr>
          <a:xfrm>
            <a:off x="548640" y="5047487"/>
            <a:ext cx="2560320" cy="662938"/>
          </a:xfrm>
          <a:prstGeom prst="rect">
            <a:avLst/>
          </a:prstGeom>
          <a:noFill/>
        </p:spPr>
        <p:txBody>
          <a:bodyPr wrap="square" lIns="0" tIns="0" rIns="0" bIns="0" anchor="t">
            <a:spAutoFit/>
          </a:bodyPr>
          <a:lstStyle/>
          <a:p>
            <a:pPr marL="0" marR="0" lvl="0" indent="0" algn="l" defTabSz="1219170" rtl="0" eaLnBrk="1" fontAlgn="auto" latinLnBrk="0" hangingPunct="1">
              <a:lnSpc>
                <a:spcPct val="105000"/>
              </a:lnSpc>
              <a:spcBef>
                <a:spcPts val="0"/>
              </a:spcBef>
              <a:spcAft>
                <a:spcPts val="0"/>
              </a:spcAft>
              <a:buClrTx/>
              <a:buSzTx/>
              <a:buFontTx/>
              <a:buNone/>
              <a:tabLst/>
              <a:defRPr/>
            </a:pPr>
            <a:r>
              <a:rPr kumimoji="0" sz="1400" b="0" i="1" u="none" strike="noStrike" kern="1200" cap="none" spc="0" normalizeH="0" baseline="0" noProof="0">
                <a:ln>
                  <a:noFill/>
                </a:ln>
                <a:solidFill>
                  <a:srgbClr val="26221F"/>
                </a:solidFill>
                <a:effectLst/>
                <a:uLnTx/>
                <a:uFillTx/>
                <a:latin typeface="Arial"/>
                <a:ea typeface="+mn-ea"/>
                <a:cs typeface="+mn-cs"/>
              </a:rPr>
              <a:t>Wordt het gesprek een poort of een vindplaats? En waar, en door wie, wordt het gevoerd?</a:t>
            </a:r>
          </a:p>
        </p:txBody>
      </p:sp>
      <p:pic>
        <p:nvPicPr>
          <p:cNvPr id="14" name="Picture 13" descr="image.png"/>
          <p:cNvPicPr>
            <a:picLocks noChangeAspect="1"/>
          </p:cNvPicPr>
          <p:nvPr/>
        </p:nvPicPr>
        <p:blipFill>
          <a:blip r:embed="rId4"/>
          <a:stretch>
            <a:fillRect/>
          </a:stretch>
        </p:blipFill>
        <p:spPr>
          <a:xfrm>
            <a:off x="3663350" y="1853184"/>
            <a:ext cx="1939220" cy="2316480"/>
          </a:xfrm>
          <a:prstGeom prst="rect">
            <a:avLst/>
          </a:prstGeom>
        </p:spPr>
      </p:pic>
      <p:cxnSp>
        <p:nvCxnSpPr>
          <p:cNvPr id="15" name="Connector 14"/>
          <p:cNvCxnSpPr/>
          <p:nvPr/>
        </p:nvCxnSpPr>
        <p:spPr>
          <a:xfrm>
            <a:off x="3352800" y="4328160"/>
            <a:ext cx="731520" cy="0"/>
          </a:xfrm>
          <a:prstGeom prst="line">
            <a:avLst/>
          </a:prstGeom>
          <a:ln w="38100">
            <a:solidFill>
              <a:srgbClr val="79AFCE"/>
            </a:solidFill>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3352800" y="4754962"/>
            <a:ext cx="2560320" cy="194990"/>
          </a:xfrm>
          <a:prstGeom prst="rect">
            <a:avLst/>
          </a:prstGeom>
          <a:noFill/>
        </p:spPr>
        <p:txBody>
          <a:bodyPr wrap="square" lIns="0" tIns="0" rIns="0" bIns="0" anchor="b">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267" b="1" i="0" u="none" strike="noStrike" kern="1200" cap="none" spc="80" normalizeH="0" baseline="0" noProof="0">
                <a:ln>
                  <a:noFill/>
                </a:ln>
                <a:solidFill>
                  <a:srgbClr val="26221F"/>
                </a:solidFill>
                <a:effectLst/>
                <a:uLnTx/>
                <a:uFillTx/>
                <a:latin typeface="Arial"/>
                <a:ea typeface="+mn-ea"/>
                <a:cs typeface="+mn-cs"/>
              </a:rPr>
              <a:t>DE GEMEENSCHAP</a:t>
            </a:r>
          </a:p>
        </p:txBody>
      </p:sp>
      <p:sp>
        <p:nvSpPr>
          <p:cNvPr id="17" name="TextBox 16"/>
          <p:cNvSpPr txBox="1"/>
          <p:nvPr/>
        </p:nvSpPr>
        <p:spPr>
          <a:xfrm>
            <a:off x="3352800" y="5047487"/>
            <a:ext cx="2560320" cy="662938"/>
          </a:xfrm>
          <a:prstGeom prst="rect">
            <a:avLst/>
          </a:prstGeom>
          <a:noFill/>
        </p:spPr>
        <p:txBody>
          <a:bodyPr wrap="square" lIns="0" tIns="0" rIns="0" bIns="0" anchor="t">
            <a:spAutoFit/>
          </a:bodyPr>
          <a:lstStyle/>
          <a:p>
            <a:pPr marL="0" marR="0" lvl="0" indent="0" algn="l" defTabSz="1219170" rtl="0" eaLnBrk="1" fontAlgn="auto" latinLnBrk="0" hangingPunct="1">
              <a:lnSpc>
                <a:spcPct val="105000"/>
              </a:lnSpc>
              <a:spcBef>
                <a:spcPts val="0"/>
              </a:spcBef>
              <a:spcAft>
                <a:spcPts val="0"/>
              </a:spcAft>
              <a:buClrTx/>
              <a:buSzTx/>
              <a:buFontTx/>
              <a:buNone/>
              <a:tabLst/>
              <a:defRPr/>
            </a:pPr>
            <a:r>
              <a:rPr kumimoji="0" sz="1400" b="0" i="1" u="none" strike="noStrike" kern="1200" cap="none" spc="0" normalizeH="0" baseline="0" noProof="0">
                <a:ln>
                  <a:noFill/>
                </a:ln>
                <a:solidFill>
                  <a:srgbClr val="26221F"/>
                </a:solidFill>
                <a:effectLst/>
                <a:uLnTx/>
                <a:uFillTx/>
                <a:latin typeface="Arial"/>
                <a:ea typeface="+mn-ea"/>
                <a:cs typeface="+mn-cs"/>
              </a:rPr>
              <a:t>Hoe groeien losse groepen uit tot één gemeenschap, ook buiten de eigen plek?</a:t>
            </a:r>
          </a:p>
        </p:txBody>
      </p:sp>
      <p:pic>
        <p:nvPicPr>
          <p:cNvPr id="19" name="Picture 18" descr="image.png"/>
          <p:cNvPicPr>
            <a:picLocks noChangeAspect="1"/>
          </p:cNvPicPr>
          <p:nvPr/>
        </p:nvPicPr>
        <p:blipFill>
          <a:blip r:embed="rId5"/>
          <a:stretch>
            <a:fillRect/>
          </a:stretch>
        </p:blipFill>
        <p:spPr>
          <a:xfrm>
            <a:off x="6467510" y="1853184"/>
            <a:ext cx="1939220" cy="2316480"/>
          </a:xfrm>
          <a:prstGeom prst="rect">
            <a:avLst/>
          </a:prstGeom>
        </p:spPr>
      </p:pic>
      <p:cxnSp>
        <p:nvCxnSpPr>
          <p:cNvPr id="20" name="Connector 19"/>
          <p:cNvCxnSpPr/>
          <p:nvPr/>
        </p:nvCxnSpPr>
        <p:spPr>
          <a:xfrm>
            <a:off x="6156960" y="4328160"/>
            <a:ext cx="731520" cy="0"/>
          </a:xfrm>
          <a:prstGeom prst="line">
            <a:avLst/>
          </a:prstGeom>
          <a:ln w="38100">
            <a:solidFill>
              <a:srgbClr val="ED7B5C"/>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156960" y="4559974"/>
            <a:ext cx="2560320" cy="389979"/>
          </a:xfrm>
          <a:prstGeom prst="rect">
            <a:avLst/>
          </a:prstGeom>
          <a:noFill/>
        </p:spPr>
        <p:txBody>
          <a:bodyPr wrap="square" lIns="0" tIns="0" rIns="0" bIns="0" anchor="b">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267" b="1" i="0" u="none" strike="noStrike" kern="1200" cap="none" spc="80" normalizeH="0" baseline="0" noProof="0">
                <a:ln>
                  <a:noFill/>
                </a:ln>
                <a:solidFill>
                  <a:srgbClr val="26221F"/>
                </a:solidFill>
                <a:effectLst/>
                <a:uLnTx/>
                <a:uFillTx/>
                <a:latin typeface="Arial"/>
                <a:ea typeface="+mn-ea"/>
                <a:cs typeface="+mn-cs"/>
              </a:rPr>
              <a:t>DE FLEXIBELE PROFESSIONAL</a:t>
            </a:r>
          </a:p>
        </p:txBody>
      </p:sp>
      <p:sp>
        <p:nvSpPr>
          <p:cNvPr id="22" name="TextBox 21"/>
          <p:cNvSpPr txBox="1"/>
          <p:nvPr/>
        </p:nvSpPr>
        <p:spPr>
          <a:xfrm>
            <a:off x="6156960" y="5047487"/>
            <a:ext cx="2560320" cy="889154"/>
          </a:xfrm>
          <a:prstGeom prst="rect">
            <a:avLst/>
          </a:prstGeom>
          <a:noFill/>
        </p:spPr>
        <p:txBody>
          <a:bodyPr wrap="square" lIns="0" tIns="0" rIns="0" bIns="0" anchor="t">
            <a:spAutoFit/>
          </a:bodyPr>
          <a:lstStyle/>
          <a:p>
            <a:pPr marL="0" marR="0" lvl="0" indent="0" algn="l" defTabSz="1219170" rtl="0" eaLnBrk="1" fontAlgn="auto" latinLnBrk="0" hangingPunct="1">
              <a:lnSpc>
                <a:spcPct val="105000"/>
              </a:lnSpc>
              <a:spcBef>
                <a:spcPts val="0"/>
              </a:spcBef>
              <a:spcAft>
                <a:spcPts val="0"/>
              </a:spcAft>
              <a:buClrTx/>
              <a:buSzTx/>
              <a:buFontTx/>
              <a:buNone/>
              <a:tabLst/>
              <a:defRPr/>
            </a:pPr>
            <a:r>
              <a:rPr kumimoji="0" sz="1400" b="0" i="1" u="none" strike="noStrike" kern="1200" cap="none" spc="0" normalizeH="0" baseline="0" noProof="0">
                <a:ln>
                  <a:noFill/>
                </a:ln>
                <a:solidFill>
                  <a:srgbClr val="26221F"/>
                </a:solidFill>
                <a:effectLst/>
                <a:uLnTx/>
                <a:uFillTx/>
                <a:latin typeface="Arial"/>
                <a:ea typeface="+mn-ea"/>
                <a:cs typeface="+mn-cs"/>
              </a:rPr>
              <a:t>Hoe haak je als specialist aan zonder over te nemen, binnen kaders die daar nog niet op zijn gebouwd?</a:t>
            </a:r>
          </a:p>
        </p:txBody>
      </p:sp>
      <p:sp>
        <p:nvSpPr>
          <p:cNvPr id="29" name="Rectangle 28"/>
          <p:cNvSpPr/>
          <p:nvPr/>
        </p:nvSpPr>
        <p:spPr>
          <a:xfrm>
            <a:off x="585216" y="6291072"/>
            <a:ext cx="2743200" cy="353568"/>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p:cNvSpPr txBox="1"/>
          <p:nvPr/>
        </p:nvSpPr>
        <p:spPr>
          <a:xfrm rot="21540000">
            <a:off x="548640" y="6342145"/>
            <a:ext cx="2743200" cy="153888"/>
          </a:xfrm>
          <a:prstGeom prst="rect">
            <a:avLst/>
          </a:prstGeom>
          <a:solidFill>
            <a:srgbClr val="B6C46E"/>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000" b="1" i="0" u="none" strike="noStrike" kern="1200" cap="none" spc="133" normalizeH="0" baseline="0" noProof="0">
                <a:ln>
                  <a:noFill/>
                </a:ln>
                <a:solidFill>
                  <a:srgbClr val="26221F"/>
                </a:solidFill>
                <a:effectLst/>
                <a:uLnTx/>
                <a:uFillTx/>
                <a:latin typeface="Arial"/>
                <a:ea typeface="+mn-ea"/>
                <a:cs typeface="+mn-cs"/>
              </a:rPr>
              <a:t>IEDEREEN, DWARS DOOR SILO'S</a:t>
            </a:r>
          </a:p>
        </p:txBody>
      </p:sp>
      <p:cxnSp>
        <p:nvCxnSpPr>
          <p:cNvPr id="31" name="Connector 30"/>
          <p:cNvCxnSpPr/>
          <p:nvPr/>
        </p:nvCxnSpPr>
        <p:spPr>
          <a:xfrm>
            <a:off x="3389376" y="6437376"/>
            <a:ext cx="365760" cy="0"/>
          </a:xfrm>
          <a:prstGeom prst="line">
            <a:avLst/>
          </a:prstGeom>
          <a:ln w="15875">
            <a:solidFill>
              <a:srgbClr val="26221F"/>
            </a:solidFill>
            <a:tailEnd type="triangle" w="sm" len="sm"/>
          </a:ln>
        </p:spPr>
        <p:style>
          <a:lnRef idx="2">
            <a:schemeClr val="accent1"/>
          </a:lnRef>
          <a:fillRef idx="0">
            <a:schemeClr val="accent1"/>
          </a:fillRef>
          <a:effectRef idx="1">
            <a:schemeClr val="accent1"/>
          </a:effectRef>
          <a:fontRef idx="minor">
            <a:schemeClr val="tx1"/>
          </a:fontRef>
        </p:style>
      </p:cxnSp>
      <p:sp>
        <p:nvSpPr>
          <p:cNvPr id="32" name="Rectangle 31"/>
          <p:cNvSpPr/>
          <p:nvPr/>
        </p:nvSpPr>
        <p:spPr>
          <a:xfrm>
            <a:off x="3889248" y="6291072"/>
            <a:ext cx="1645920" cy="353568"/>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TextBox 32"/>
          <p:cNvSpPr txBox="1"/>
          <p:nvPr/>
        </p:nvSpPr>
        <p:spPr>
          <a:xfrm rot="21540000">
            <a:off x="3852672" y="6342145"/>
            <a:ext cx="1645920" cy="153888"/>
          </a:xfrm>
          <a:prstGeom prst="rect">
            <a:avLst/>
          </a:prstGeom>
          <a:solidFill>
            <a:srgbClr val="ED7B5C"/>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000" b="1" i="0" u="none" strike="noStrike" kern="1200" cap="none" spc="133" normalizeH="0" baseline="0" noProof="0">
                <a:ln>
                  <a:noFill/>
                </a:ln>
                <a:solidFill>
                  <a:srgbClr val="26221F"/>
                </a:solidFill>
                <a:effectLst/>
                <a:uLnTx/>
                <a:uFillTx/>
                <a:latin typeface="Arial"/>
                <a:ea typeface="+mn-ea"/>
                <a:cs typeface="+mn-cs"/>
              </a:rPr>
              <a:t>ÉÉN VRAAGSTUK</a:t>
            </a:r>
          </a:p>
        </p:txBody>
      </p:sp>
      <p:cxnSp>
        <p:nvCxnSpPr>
          <p:cNvPr id="34" name="Connector 33"/>
          <p:cNvCxnSpPr/>
          <p:nvPr/>
        </p:nvCxnSpPr>
        <p:spPr>
          <a:xfrm>
            <a:off x="5596128" y="6437376"/>
            <a:ext cx="365760" cy="0"/>
          </a:xfrm>
          <a:prstGeom prst="line">
            <a:avLst/>
          </a:prstGeom>
          <a:ln w="15875">
            <a:solidFill>
              <a:srgbClr val="26221F"/>
            </a:solidFill>
            <a:tailEnd type="triangle" w="sm" len="sm"/>
          </a:ln>
        </p:spPr>
        <p:style>
          <a:lnRef idx="2">
            <a:schemeClr val="accent1"/>
          </a:lnRef>
          <a:fillRef idx="0">
            <a:schemeClr val="accent1"/>
          </a:fillRef>
          <a:effectRef idx="1">
            <a:schemeClr val="accent1"/>
          </a:effectRef>
          <a:fontRef idx="minor">
            <a:schemeClr val="tx1"/>
          </a:fontRef>
        </p:style>
      </p:cxnSp>
      <p:sp>
        <p:nvSpPr>
          <p:cNvPr id="35" name="Rectangle 34"/>
          <p:cNvSpPr/>
          <p:nvPr/>
        </p:nvSpPr>
        <p:spPr>
          <a:xfrm>
            <a:off x="6096000" y="6291072"/>
            <a:ext cx="3596640" cy="353568"/>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TextBox 35"/>
          <p:cNvSpPr txBox="1"/>
          <p:nvPr/>
        </p:nvSpPr>
        <p:spPr>
          <a:xfrm rot="21540000">
            <a:off x="6059424" y="6342145"/>
            <a:ext cx="3596640" cy="153888"/>
          </a:xfrm>
          <a:prstGeom prst="rect">
            <a:avLst/>
          </a:prstGeom>
          <a:solidFill>
            <a:srgbClr val="79AFCE"/>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000" b="1" i="0" u="none" strike="noStrike" kern="1200" cap="none" spc="133" normalizeH="0" baseline="0" noProof="0">
                <a:ln>
                  <a:noFill/>
                </a:ln>
                <a:solidFill>
                  <a:srgbClr val="26221F"/>
                </a:solidFill>
                <a:effectLst/>
                <a:uLnTx/>
                <a:uFillTx/>
                <a:latin typeface="Arial"/>
                <a:ea typeface="+mn-ea"/>
                <a:cs typeface="+mn-cs"/>
              </a:rPr>
              <a:t>SAMEN BEDENKEN · MAKEN · UITPROBEREN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ECDD"/>
        </a:solidFill>
        <a:effectLst/>
      </p:bgPr>
    </p:bg>
    <p:spTree>
      <p:nvGrpSpPr>
        <p:cNvPr id="1" name=""/>
        <p:cNvGrpSpPr/>
        <p:nvPr/>
      </p:nvGrpSpPr>
      <p:grpSpPr>
        <a:xfrm>
          <a:off x="0" y="0"/>
          <a:ext cx="0" cy="0"/>
          <a:chOff x="0" y="0"/>
          <a:chExt cx="0" cy="0"/>
        </a:xfrm>
      </p:grpSpPr>
      <p:sp>
        <p:nvSpPr>
          <p:cNvPr id="2" name="Rectangle 1"/>
          <p:cNvSpPr/>
          <p:nvPr/>
        </p:nvSpPr>
        <p:spPr>
          <a:xfrm>
            <a:off x="585216" y="414528"/>
            <a:ext cx="1780032" cy="365760"/>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p:cNvSpPr txBox="1"/>
          <p:nvPr/>
        </p:nvSpPr>
        <p:spPr>
          <a:xfrm rot="21480000">
            <a:off x="548640" y="446080"/>
            <a:ext cx="1780032" cy="205121"/>
          </a:xfrm>
          <a:prstGeom prst="rect">
            <a:avLst/>
          </a:prstGeom>
          <a:solidFill>
            <a:srgbClr val="ED7B5C"/>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333" b="1" i="0" u="none" strike="noStrike" kern="1200" cap="none" spc="200" normalizeH="0" baseline="0" noProof="0">
                <a:ln>
                  <a:noFill/>
                </a:ln>
                <a:solidFill>
                  <a:srgbClr val="26221F"/>
                </a:solidFill>
                <a:effectLst/>
                <a:uLnTx/>
                <a:uFillTx/>
                <a:latin typeface="Arial"/>
                <a:ea typeface="+mn-ea"/>
                <a:cs typeface="+mn-cs"/>
              </a:rPr>
              <a:t>ANDERS DOEN</a:t>
            </a:r>
          </a:p>
        </p:txBody>
      </p:sp>
      <p:sp>
        <p:nvSpPr>
          <p:cNvPr id="4" name="TextBox 3"/>
          <p:cNvSpPr txBox="1"/>
          <p:nvPr/>
        </p:nvSpPr>
        <p:spPr>
          <a:xfrm>
            <a:off x="548640" y="877825"/>
            <a:ext cx="7559040" cy="492443"/>
          </a:xfrm>
          <a:prstGeom prst="rect">
            <a:avLst/>
          </a:prstGeom>
          <a:noFill/>
        </p:spPr>
        <p:txBody>
          <a:bodyPr wrap="square" lIns="0" tIns="0" rIns="0" bIns="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3200" b="1" i="0" u="none" strike="noStrike" kern="1200" cap="none" spc="0" normalizeH="0" baseline="0" noProof="0">
                <a:ln>
                  <a:noFill/>
                </a:ln>
                <a:solidFill>
                  <a:srgbClr val="26221F"/>
                </a:solidFill>
                <a:effectLst/>
                <a:uLnTx/>
                <a:uFillTx/>
                <a:latin typeface="Arial"/>
                <a:ea typeface="+mn-ea"/>
                <a:cs typeface="+mn-cs"/>
              </a:rPr>
              <a:t>Vier bouwstenen, vier vragen</a:t>
            </a:r>
          </a:p>
        </p:txBody>
      </p:sp>
      <p:sp>
        <p:nvSpPr>
          <p:cNvPr id="5" name="TextBox 4"/>
          <p:cNvSpPr txBox="1"/>
          <p:nvPr/>
        </p:nvSpPr>
        <p:spPr>
          <a:xfrm>
            <a:off x="548640" y="1365504"/>
            <a:ext cx="8046720" cy="225767"/>
          </a:xfrm>
          <a:prstGeom prst="rect">
            <a:avLst/>
          </a:prstGeom>
          <a:noFill/>
        </p:spPr>
        <p:txBody>
          <a:bodyPr wrap="square" lIns="0" tIns="0" rIns="0" bIns="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467" b="0" i="0" u="none" strike="noStrike" kern="1200" cap="none" spc="0" normalizeH="0" baseline="0" noProof="0">
                <a:ln>
                  <a:noFill/>
                </a:ln>
                <a:solidFill>
                  <a:srgbClr val="26221F"/>
                </a:solidFill>
                <a:effectLst/>
                <a:uLnTx/>
                <a:uFillTx/>
                <a:latin typeface="Arial"/>
                <a:ea typeface="+mn-ea"/>
                <a:cs typeface="+mn-cs"/>
              </a:rPr>
              <a:t>niet vier projecten, maar vier vraagstukken waar een diverse club uit de regio samen aan werkt</a:t>
            </a:r>
          </a:p>
        </p:txBody>
      </p:sp>
      <p:sp>
        <p:nvSpPr>
          <p:cNvPr id="6" name="Rectangle 5"/>
          <p:cNvSpPr/>
          <p:nvPr/>
        </p:nvSpPr>
        <p:spPr>
          <a:xfrm>
            <a:off x="8936736" y="487680"/>
            <a:ext cx="2682240" cy="402336"/>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p:cNvSpPr txBox="1"/>
          <p:nvPr/>
        </p:nvSpPr>
        <p:spPr>
          <a:xfrm rot="21480000">
            <a:off x="8900160" y="547747"/>
            <a:ext cx="2682240" cy="184666"/>
          </a:xfrm>
          <a:prstGeom prst="rect">
            <a:avLst/>
          </a:prstGeom>
          <a:solidFill>
            <a:srgbClr val="EFC65C"/>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200" b="1" i="0" u="none" strike="noStrike" kern="1200" cap="none" spc="133" normalizeH="0" baseline="0" noProof="0">
                <a:ln>
                  <a:noFill/>
                </a:ln>
                <a:solidFill>
                  <a:srgbClr val="26221F"/>
                </a:solidFill>
                <a:effectLst/>
                <a:uLnTx/>
                <a:uFillTx/>
                <a:latin typeface="Arial"/>
                <a:ea typeface="+mn-ea"/>
                <a:cs typeface="+mn-cs"/>
              </a:rPr>
              <a:t>GEZIEN VANUIT DE INWONER</a:t>
            </a:r>
          </a:p>
        </p:txBody>
      </p:sp>
      <p:pic>
        <p:nvPicPr>
          <p:cNvPr id="9" name="Picture 8" descr="image.png"/>
          <p:cNvPicPr>
            <a:picLocks noChangeAspect="1"/>
          </p:cNvPicPr>
          <p:nvPr/>
        </p:nvPicPr>
        <p:blipFill>
          <a:blip r:embed="rId3"/>
          <a:stretch>
            <a:fillRect/>
          </a:stretch>
        </p:blipFill>
        <p:spPr>
          <a:xfrm>
            <a:off x="859190" y="1853184"/>
            <a:ext cx="1939220" cy="2316480"/>
          </a:xfrm>
          <a:prstGeom prst="rect">
            <a:avLst/>
          </a:prstGeom>
        </p:spPr>
      </p:pic>
      <p:cxnSp>
        <p:nvCxnSpPr>
          <p:cNvPr id="10" name="Connector 9"/>
          <p:cNvCxnSpPr/>
          <p:nvPr/>
        </p:nvCxnSpPr>
        <p:spPr>
          <a:xfrm>
            <a:off x="548640" y="4328160"/>
            <a:ext cx="731520" cy="0"/>
          </a:xfrm>
          <a:prstGeom prst="line">
            <a:avLst/>
          </a:prstGeom>
          <a:ln w="38100">
            <a:solidFill>
              <a:srgbClr val="EFC65C"/>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48640" y="4754962"/>
            <a:ext cx="2560320" cy="194990"/>
          </a:xfrm>
          <a:prstGeom prst="rect">
            <a:avLst/>
          </a:prstGeom>
          <a:noFill/>
        </p:spPr>
        <p:txBody>
          <a:bodyPr wrap="square" lIns="0" tIns="0" rIns="0" bIns="0" anchor="b">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267" b="1" i="0" u="none" strike="noStrike" kern="1200" cap="none" spc="80" normalizeH="0" baseline="0" noProof="0">
                <a:ln>
                  <a:noFill/>
                </a:ln>
                <a:solidFill>
                  <a:srgbClr val="26221F"/>
                </a:solidFill>
                <a:effectLst/>
                <a:uLnTx/>
                <a:uFillTx/>
                <a:latin typeface="Arial"/>
                <a:ea typeface="+mn-ea"/>
                <a:cs typeface="+mn-cs"/>
              </a:rPr>
              <a:t>HET GESPREK</a:t>
            </a:r>
          </a:p>
        </p:txBody>
      </p:sp>
      <p:pic>
        <p:nvPicPr>
          <p:cNvPr id="14" name="Picture 13" descr="image.png"/>
          <p:cNvPicPr>
            <a:picLocks noChangeAspect="1"/>
          </p:cNvPicPr>
          <p:nvPr/>
        </p:nvPicPr>
        <p:blipFill>
          <a:blip r:embed="rId4"/>
          <a:stretch>
            <a:fillRect/>
          </a:stretch>
        </p:blipFill>
        <p:spPr>
          <a:xfrm>
            <a:off x="3663350" y="1853184"/>
            <a:ext cx="1939220" cy="2316480"/>
          </a:xfrm>
          <a:prstGeom prst="rect">
            <a:avLst/>
          </a:prstGeom>
        </p:spPr>
      </p:pic>
      <p:cxnSp>
        <p:nvCxnSpPr>
          <p:cNvPr id="15" name="Connector 14"/>
          <p:cNvCxnSpPr/>
          <p:nvPr/>
        </p:nvCxnSpPr>
        <p:spPr>
          <a:xfrm>
            <a:off x="3352800" y="4328160"/>
            <a:ext cx="731520" cy="0"/>
          </a:xfrm>
          <a:prstGeom prst="line">
            <a:avLst/>
          </a:prstGeom>
          <a:ln w="38100">
            <a:solidFill>
              <a:srgbClr val="79AFCE"/>
            </a:solidFill>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3352800" y="4754962"/>
            <a:ext cx="2560320" cy="194990"/>
          </a:xfrm>
          <a:prstGeom prst="rect">
            <a:avLst/>
          </a:prstGeom>
          <a:noFill/>
        </p:spPr>
        <p:txBody>
          <a:bodyPr wrap="square" lIns="0" tIns="0" rIns="0" bIns="0" anchor="b">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267" b="1" i="0" u="none" strike="noStrike" kern="1200" cap="none" spc="80" normalizeH="0" baseline="0" noProof="0">
                <a:ln>
                  <a:noFill/>
                </a:ln>
                <a:solidFill>
                  <a:srgbClr val="26221F"/>
                </a:solidFill>
                <a:effectLst/>
                <a:uLnTx/>
                <a:uFillTx/>
                <a:latin typeface="Arial"/>
                <a:ea typeface="+mn-ea"/>
                <a:cs typeface="+mn-cs"/>
              </a:rPr>
              <a:t>DE GEMEENSCHAP</a:t>
            </a:r>
          </a:p>
        </p:txBody>
      </p:sp>
      <p:pic>
        <p:nvPicPr>
          <p:cNvPr id="19" name="Picture 18" descr="image.png"/>
          <p:cNvPicPr>
            <a:picLocks noChangeAspect="1"/>
          </p:cNvPicPr>
          <p:nvPr/>
        </p:nvPicPr>
        <p:blipFill>
          <a:blip r:embed="rId5"/>
          <a:stretch>
            <a:fillRect/>
          </a:stretch>
        </p:blipFill>
        <p:spPr>
          <a:xfrm>
            <a:off x="6467510" y="1853184"/>
            <a:ext cx="1939220" cy="2316480"/>
          </a:xfrm>
          <a:prstGeom prst="rect">
            <a:avLst/>
          </a:prstGeom>
        </p:spPr>
      </p:pic>
      <p:cxnSp>
        <p:nvCxnSpPr>
          <p:cNvPr id="20" name="Connector 19"/>
          <p:cNvCxnSpPr/>
          <p:nvPr/>
        </p:nvCxnSpPr>
        <p:spPr>
          <a:xfrm>
            <a:off x="6156960" y="4328160"/>
            <a:ext cx="731520" cy="0"/>
          </a:xfrm>
          <a:prstGeom prst="line">
            <a:avLst/>
          </a:prstGeom>
          <a:ln w="38100">
            <a:solidFill>
              <a:srgbClr val="ED7B5C"/>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156960" y="4559974"/>
            <a:ext cx="2560320" cy="389979"/>
          </a:xfrm>
          <a:prstGeom prst="rect">
            <a:avLst/>
          </a:prstGeom>
          <a:noFill/>
        </p:spPr>
        <p:txBody>
          <a:bodyPr wrap="square" lIns="0" tIns="0" rIns="0" bIns="0" anchor="b">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267" b="1" i="0" u="none" strike="noStrike" kern="1200" cap="none" spc="80" normalizeH="0" baseline="0" noProof="0">
                <a:ln>
                  <a:noFill/>
                </a:ln>
                <a:solidFill>
                  <a:srgbClr val="26221F"/>
                </a:solidFill>
                <a:effectLst/>
                <a:uLnTx/>
                <a:uFillTx/>
                <a:latin typeface="Arial"/>
                <a:ea typeface="+mn-ea"/>
                <a:cs typeface="+mn-cs"/>
              </a:rPr>
              <a:t>DE FLEXIBELE PROFESSIONAL</a:t>
            </a:r>
          </a:p>
        </p:txBody>
      </p:sp>
      <p:sp>
        <p:nvSpPr>
          <p:cNvPr id="29" name="Rectangle 28"/>
          <p:cNvSpPr/>
          <p:nvPr/>
        </p:nvSpPr>
        <p:spPr>
          <a:xfrm>
            <a:off x="585216" y="6291072"/>
            <a:ext cx="2743200" cy="353568"/>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p:cNvSpPr txBox="1"/>
          <p:nvPr/>
        </p:nvSpPr>
        <p:spPr>
          <a:xfrm rot="21540000">
            <a:off x="548640" y="6342145"/>
            <a:ext cx="2743200" cy="153888"/>
          </a:xfrm>
          <a:prstGeom prst="rect">
            <a:avLst/>
          </a:prstGeom>
          <a:solidFill>
            <a:srgbClr val="B6C46E"/>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000" b="1" i="0" u="none" strike="noStrike" kern="1200" cap="none" spc="133" normalizeH="0" baseline="0" noProof="0">
                <a:ln>
                  <a:noFill/>
                </a:ln>
                <a:solidFill>
                  <a:srgbClr val="26221F"/>
                </a:solidFill>
                <a:effectLst/>
                <a:uLnTx/>
                <a:uFillTx/>
                <a:latin typeface="Arial"/>
                <a:ea typeface="+mn-ea"/>
                <a:cs typeface="+mn-cs"/>
              </a:rPr>
              <a:t>IEDEREEN, DWARS DOOR SILO'S</a:t>
            </a:r>
          </a:p>
        </p:txBody>
      </p:sp>
      <p:cxnSp>
        <p:nvCxnSpPr>
          <p:cNvPr id="31" name="Connector 30"/>
          <p:cNvCxnSpPr/>
          <p:nvPr/>
        </p:nvCxnSpPr>
        <p:spPr>
          <a:xfrm>
            <a:off x="3389376" y="6437376"/>
            <a:ext cx="365760" cy="0"/>
          </a:xfrm>
          <a:prstGeom prst="line">
            <a:avLst/>
          </a:prstGeom>
          <a:ln w="15875">
            <a:solidFill>
              <a:srgbClr val="26221F"/>
            </a:solidFill>
            <a:tailEnd type="triangle" w="sm" len="sm"/>
          </a:ln>
        </p:spPr>
        <p:style>
          <a:lnRef idx="2">
            <a:schemeClr val="accent1"/>
          </a:lnRef>
          <a:fillRef idx="0">
            <a:schemeClr val="accent1"/>
          </a:fillRef>
          <a:effectRef idx="1">
            <a:schemeClr val="accent1"/>
          </a:effectRef>
          <a:fontRef idx="minor">
            <a:schemeClr val="tx1"/>
          </a:fontRef>
        </p:style>
      </p:cxnSp>
      <p:sp>
        <p:nvSpPr>
          <p:cNvPr id="32" name="Rectangle 31"/>
          <p:cNvSpPr/>
          <p:nvPr/>
        </p:nvSpPr>
        <p:spPr>
          <a:xfrm>
            <a:off x="3889248" y="6291072"/>
            <a:ext cx="1645920" cy="353568"/>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TextBox 32"/>
          <p:cNvSpPr txBox="1"/>
          <p:nvPr/>
        </p:nvSpPr>
        <p:spPr>
          <a:xfrm rot="21540000">
            <a:off x="3852672" y="6342145"/>
            <a:ext cx="1645920" cy="153888"/>
          </a:xfrm>
          <a:prstGeom prst="rect">
            <a:avLst/>
          </a:prstGeom>
          <a:solidFill>
            <a:srgbClr val="ED7B5C"/>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000" b="1" i="0" u="none" strike="noStrike" kern="1200" cap="none" spc="133" normalizeH="0" baseline="0" noProof="0">
                <a:ln>
                  <a:noFill/>
                </a:ln>
                <a:solidFill>
                  <a:srgbClr val="26221F"/>
                </a:solidFill>
                <a:effectLst/>
                <a:uLnTx/>
                <a:uFillTx/>
                <a:latin typeface="Arial"/>
                <a:ea typeface="+mn-ea"/>
                <a:cs typeface="+mn-cs"/>
              </a:rPr>
              <a:t>ÉÉN VRAAGSTUK</a:t>
            </a:r>
          </a:p>
        </p:txBody>
      </p:sp>
      <p:cxnSp>
        <p:nvCxnSpPr>
          <p:cNvPr id="34" name="Connector 33"/>
          <p:cNvCxnSpPr/>
          <p:nvPr/>
        </p:nvCxnSpPr>
        <p:spPr>
          <a:xfrm>
            <a:off x="5596128" y="6437376"/>
            <a:ext cx="365760" cy="0"/>
          </a:xfrm>
          <a:prstGeom prst="line">
            <a:avLst/>
          </a:prstGeom>
          <a:ln w="15875">
            <a:solidFill>
              <a:srgbClr val="26221F"/>
            </a:solidFill>
            <a:tailEnd type="triangle" w="sm" len="sm"/>
          </a:ln>
        </p:spPr>
        <p:style>
          <a:lnRef idx="2">
            <a:schemeClr val="accent1"/>
          </a:lnRef>
          <a:fillRef idx="0">
            <a:schemeClr val="accent1"/>
          </a:fillRef>
          <a:effectRef idx="1">
            <a:schemeClr val="accent1"/>
          </a:effectRef>
          <a:fontRef idx="minor">
            <a:schemeClr val="tx1"/>
          </a:fontRef>
        </p:style>
      </p:cxnSp>
      <p:sp>
        <p:nvSpPr>
          <p:cNvPr id="35" name="Rectangle 34"/>
          <p:cNvSpPr/>
          <p:nvPr/>
        </p:nvSpPr>
        <p:spPr>
          <a:xfrm>
            <a:off x="6096000" y="6291072"/>
            <a:ext cx="3596640" cy="353568"/>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TextBox 35"/>
          <p:cNvSpPr txBox="1"/>
          <p:nvPr/>
        </p:nvSpPr>
        <p:spPr>
          <a:xfrm rot="21540000">
            <a:off x="6059424" y="6342145"/>
            <a:ext cx="3596640" cy="153888"/>
          </a:xfrm>
          <a:prstGeom prst="rect">
            <a:avLst/>
          </a:prstGeom>
          <a:solidFill>
            <a:srgbClr val="79AFCE"/>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000" b="1" i="0" u="none" strike="noStrike" kern="1200" cap="none" spc="133" normalizeH="0" baseline="0" noProof="0">
                <a:ln>
                  <a:noFill/>
                </a:ln>
                <a:solidFill>
                  <a:srgbClr val="26221F"/>
                </a:solidFill>
                <a:effectLst/>
                <a:uLnTx/>
                <a:uFillTx/>
                <a:latin typeface="Arial"/>
                <a:ea typeface="+mn-ea"/>
                <a:cs typeface="+mn-cs"/>
              </a:rPr>
              <a:t>SAMEN BEDENKEN · MAKEN · UITPROBEREN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ECDD"/>
        </a:solidFill>
        <a:effectLst/>
      </p:bgPr>
    </p:bg>
    <p:spTree>
      <p:nvGrpSpPr>
        <p:cNvPr id="1" name=""/>
        <p:cNvGrpSpPr/>
        <p:nvPr/>
      </p:nvGrpSpPr>
      <p:grpSpPr>
        <a:xfrm>
          <a:off x="0" y="0"/>
          <a:ext cx="0" cy="0"/>
          <a:chOff x="0" y="0"/>
          <a:chExt cx="0" cy="0"/>
        </a:xfrm>
      </p:grpSpPr>
      <p:sp>
        <p:nvSpPr>
          <p:cNvPr id="2" name="Rectangle 1"/>
          <p:cNvSpPr/>
          <p:nvPr/>
        </p:nvSpPr>
        <p:spPr>
          <a:xfrm>
            <a:off x="585216" y="414528"/>
            <a:ext cx="1780032" cy="365760"/>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p:cNvSpPr txBox="1"/>
          <p:nvPr/>
        </p:nvSpPr>
        <p:spPr>
          <a:xfrm rot="21480000">
            <a:off x="548640" y="446080"/>
            <a:ext cx="1780032" cy="205121"/>
          </a:xfrm>
          <a:prstGeom prst="rect">
            <a:avLst/>
          </a:prstGeom>
          <a:solidFill>
            <a:srgbClr val="ED7B5C"/>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333" b="1" i="0" u="none" strike="noStrike" kern="1200" cap="none" spc="200" normalizeH="0" baseline="0" noProof="0">
                <a:ln>
                  <a:noFill/>
                </a:ln>
                <a:solidFill>
                  <a:srgbClr val="26221F"/>
                </a:solidFill>
                <a:effectLst/>
                <a:uLnTx/>
                <a:uFillTx/>
                <a:latin typeface="Arial"/>
                <a:ea typeface="+mn-ea"/>
                <a:cs typeface="+mn-cs"/>
              </a:rPr>
              <a:t>ANDERS DOEN</a:t>
            </a:r>
          </a:p>
        </p:txBody>
      </p:sp>
      <p:sp>
        <p:nvSpPr>
          <p:cNvPr id="4" name="TextBox 3"/>
          <p:cNvSpPr txBox="1"/>
          <p:nvPr/>
        </p:nvSpPr>
        <p:spPr>
          <a:xfrm>
            <a:off x="548640" y="877825"/>
            <a:ext cx="7559040" cy="492443"/>
          </a:xfrm>
          <a:prstGeom prst="rect">
            <a:avLst/>
          </a:prstGeom>
          <a:noFill/>
        </p:spPr>
        <p:txBody>
          <a:bodyPr wrap="square" lIns="0" tIns="0" rIns="0" bIns="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3200" b="1" i="0" u="none" strike="noStrike" kern="1200" cap="none" spc="0" normalizeH="0" baseline="0" noProof="0">
                <a:ln>
                  <a:noFill/>
                </a:ln>
                <a:solidFill>
                  <a:srgbClr val="26221F"/>
                </a:solidFill>
                <a:effectLst/>
                <a:uLnTx/>
                <a:uFillTx/>
                <a:latin typeface="Arial"/>
                <a:ea typeface="+mn-ea"/>
                <a:cs typeface="+mn-cs"/>
              </a:rPr>
              <a:t>Vier bouwstenen, vier vragen</a:t>
            </a:r>
          </a:p>
        </p:txBody>
      </p:sp>
      <p:sp>
        <p:nvSpPr>
          <p:cNvPr id="5" name="TextBox 4"/>
          <p:cNvSpPr txBox="1"/>
          <p:nvPr/>
        </p:nvSpPr>
        <p:spPr>
          <a:xfrm>
            <a:off x="548640" y="1365504"/>
            <a:ext cx="8046720" cy="225767"/>
          </a:xfrm>
          <a:prstGeom prst="rect">
            <a:avLst/>
          </a:prstGeom>
          <a:noFill/>
        </p:spPr>
        <p:txBody>
          <a:bodyPr wrap="square" lIns="0" tIns="0" rIns="0" bIns="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467" b="0" i="0" u="none" strike="noStrike" kern="1200" cap="none" spc="0" normalizeH="0" baseline="0" noProof="0">
                <a:ln>
                  <a:noFill/>
                </a:ln>
                <a:solidFill>
                  <a:srgbClr val="26221F"/>
                </a:solidFill>
                <a:effectLst/>
                <a:uLnTx/>
                <a:uFillTx/>
                <a:latin typeface="Arial"/>
                <a:ea typeface="+mn-ea"/>
                <a:cs typeface="+mn-cs"/>
              </a:rPr>
              <a:t>niet vier projecten, maar vier vraagstukken waar een diverse club uit de regio samen aan werkt</a:t>
            </a:r>
          </a:p>
        </p:txBody>
      </p:sp>
      <p:sp>
        <p:nvSpPr>
          <p:cNvPr id="6" name="Rectangle 5"/>
          <p:cNvSpPr/>
          <p:nvPr/>
        </p:nvSpPr>
        <p:spPr>
          <a:xfrm>
            <a:off x="8936736" y="487680"/>
            <a:ext cx="2682240" cy="402336"/>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p:cNvSpPr txBox="1"/>
          <p:nvPr/>
        </p:nvSpPr>
        <p:spPr>
          <a:xfrm rot="21480000">
            <a:off x="8900160" y="547747"/>
            <a:ext cx="2682240" cy="184666"/>
          </a:xfrm>
          <a:prstGeom prst="rect">
            <a:avLst/>
          </a:prstGeom>
          <a:solidFill>
            <a:srgbClr val="79AFCE"/>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200" b="1" i="0" u="none" strike="noStrike" kern="1200" cap="none" spc="133" normalizeH="0" baseline="0" noProof="0">
                <a:ln>
                  <a:noFill/>
                </a:ln>
                <a:solidFill>
                  <a:srgbClr val="26221F"/>
                </a:solidFill>
                <a:effectLst/>
                <a:uLnTx/>
                <a:uFillTx/>
                <a:latin typeface="Arial"/>
                <a:ea typeface="+mn-ea"/>
                <a:cs typeface="+mn-cs"/>
              </a:rPr>
              <a:t>GEZIEN VANUIT DE MAKERS</a:t>
            </a:r>
          </a:p>
        </p:txBody>
      </p:sp>
      <p:pic>
        <p:nvPicPr>
          <p:cNvPr id="9" name="Picture 8" descr="image.png"/>
          <p:cNvPicPr>
            <a:picLocks noChangeAspect="1"/>
          </p:cNvPicPr>
          <p:nvPr/>
        </p:nvPicPr>
        <p:blipFill>
          <a:blip r:embed="rId3"/>
          <a:stretch>
            <a:fillRect/>
          </a:stretch>
        </p:blipFill>
        <p:spPr>
          <a:xfrm>
            <a:off x="859190" y="1853184"/>
            <a:ext cx="1939220" cy="2316480"/>
          </a:xfrm>
          <a:prstGeom prst="rect">
            <a:avLst/>
          </a:prstGeom>
        </p:spPr>
      </p:pic>
      <p:cxnSp>
        <p:nvCxnSpPr>
          <p:cNvPr id="10" name="Connector 9"/>
          <p:cNvCxnSpPr/>
          <p:nvPr/>
        </p:nvCxnSpPr>
        <p:spPr>
          <a:xfrm>
            <a:off x="548640" y="4328160"/>
            <a:ext cx="731520" cy="0"/>
          </a:xfrm>
          <a:prstGeom prst="line">
            <a:avLst/>
          </a:prstGeom>
          <a:ln w="38100">
            <a:solidFill>
              <a:srgbClr val="EFC65C"/>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48640" y="4754962"/>
            <a:ext cx="2560320" cy="194990"/>
          </a:xfrm>
          <a:prstGeom prst="rect">
            <a:avLst/>
          </a:prstGeom>
          <a:noFill/>
        </p:spPr>
        <p:txBody>
          <a:bodyPr wrap="square" lIns="0" tIns="0" rIns="0" bIns="0" anchor="b">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267" b="1" i="0" u="none" strike="noStrike" kern="1200" cap="none" spc="80" normalizeH="0" baseline="0" noProof="0">
                <a:ln>
                  <a:noFill/>
                </a:ln>
                <a:solidFill>
                  <a:srgbClr val="26221F"/>
                </a:solidFill>
                <a:effectLst/>
                <a:uLnTx/>
                <a:uFillTx/>
                <a:latin typeface="Arial"/>
                <a:ea typeface="+mn-ea"/>
                <a:cs typeface="+mn-cs"/>
              </a:rPr>
              <a:t>HET GESPREK</a:t>
            </a:r>
          </a:p>
        </p:txBody>
      </p:sp>
      <p:sp>
        <p:nvSpPr>
          <p:cNvPr id="12" name="TextBox 11"/>
          <p:cNvSpPr txBox="1"/>
          <p:nvPr/>
        </p:nvSpPr>
        <p:spPr>
          <a:xfrm>
            <a:off x="548640" y="5047487"/>
            <a:ext cx="2560320" cy="662938"/>
          </a:xfrm>
          <a:prstGeom prst="rect">
            <a:avLst/>
          </a:prstGeom>
          <a:noFill/>
        </p:spPr>
        <p:txBody>
          <a:bodyPr wrap="square" lIns="0" tIns="0" rIns="0" bIns="0" anchor="t">
            <a:spAutoFit/>
          </a:bodyPr>
          <a:lstStyle/>
          <a:p>
            <a:pPr marL="0" marR="0" lvl="0" indent="0" algn="l" defTabSz="1219170" rtl="0" eaLnBrk="1" fontAlgn="auto" latinLnBrk="0" hangingPunct="1">
              <a:lnSpc>
                <a:spcPct val="105000"/>
              </a:lnSpc>
              <a:spcBef>
                <a:spcPts val="0"/>
              </a:spcBef>
              <a:spcAft>
                <a:spcPts val="0"/>
              </a:spcAft>
              <a:buClrTx/>
              <a:buSzTx/>
              <a:buFontTx/>
              <a:buNone/>
              <a:tabLst/>
              <a:defRPr/>
            </a:pPr>
            <a:r>
              <a:rPr kumimoji="0" sz="1400" b="0" i="1" u="none" strike="noStrike" kern="1200" cap="none" spc="0" normalizeH="0" baseline="0" noProof="0">
                <a:ln>
                  <a:noFill/>
                </a:ln>
                <a:solidFill>
                  <a:srgbClr val="26221F"/>
                </a:solidFill>
                <a:effectLst/>
                <a:uLnTx/>
                <a:uFillTx/>
                <a:latin typeface="Arial"/>
                <a:ea typeface="+mn-ea"/>
                <a:cs typeface="+mn-cs"/>
              </a:rPr>
              <a:t>Wordt het gesprek een poort of een vindplaats? En waar, en door wie, wordt het gevoerd?</a:t>
            </a:r>
          </a:p>
        </p:txBody>
      </p:sp>
      <p:pic>
        <p:nvPicPr>
          <p:cNvPr id="14" name="Picture 13" descr="image.png"/>
          <p:cNvPicPr>
            <a:picLocks noChangeAspect="1"/>
          </p:cNvPicPr>
          <p:nvPr/>
        </p:nvPicPr>
        <p:blipFill>
          <a:blip r:embed="rId4"/>
          <a:stretch>
            <a:fillRect/>
          </a:stretch>
        </p:blipFill>
        <p:spPr>
          <a:xfrm>
            <a:off x="3663350" y="1853184"/>
            <a:ext cx="1939220" cy="2316480"/>
          </a:xfrm>
          <a:prstGeom prst="rect">
            <a:avLst/>
          </a:prstGeom>
        </p:spPr>
      </p:pic>
      <p:cxnSp>
        <p:nvCxnSpPr>
          <p:cNvPr id="15" name="Connector 14"/>
          <p:cNvCxnSpPr/>
          <p:nvPr/>
        </p:nvCxnSpPr>
        <p:spPr>
          <a:xfrm>
            <a:off x="3352800" y="4328160"/>
            <a:ext cx="731520" cy="0"/>
          </a:xfrm>
          <a:prstGeom prst="line">
            <a:avLst/>
          </a:prstGeom>
          <a:ln w="38100">
            <a:solidFill>
              <a:srgbClr val="79AFCE"/>
            </a:solidFill>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3352800" y="4754962"/>
            <a:ext cx="2560320" cy="194990"/>
          </a:xfrm>
          <a:prstGeom prst="rect">
            <a:avLst/>
          </a:prstGeom>
          <a:noFill/>
        </p:spPr>
        <p:txBody>
          <a:bodyPr wrap="square" lIns="0" tIns="0" rIns="0" bIns="0" anchor="b">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267" b="1" i="0" u="none" strike="noStrike" kern="1200" cap="none" spc="80" normalizeH="0" baseline="0" noProof="0">
                <a:ln>
                  <a:noFill/>
                </a:ln>
                <a:solidFill>
                  <a:srgbClr val="26221F"/>
                </a:solidFill>
                <a:effectLst/>
                <a:uLnTx/>
                <a:uFillTx/>
                <a:latin typeface="Arial"/>
                <a:ea typeface="+mn-ea"/>
                <a:cs typeface="+mn-cs"/>
              </a:rPr>
              <a:t>DE GEMEENSCHAP</a:t>
            </a:r>
          </a:p>
        </p:txBody>
      </p:sp>
      <p:sp>
        <p:nvSpPr>
          <p:cNvPr id="17" name="TextBox 16"/>
          <p:cNvSpPr txBox="1"/>
          <p:nvPr/>
        </p:nvSpPr>
        <p:spPr>
          <a:xfrm>
            <a:off x="3352800" y="5047487"/>
            <a:ext cx="2560320" cy="662938"/>
          </a:xfrm>
          <a:prstGeom prst="rect">
            <a:avLst/>
          </a:prstGeom>
          <a:noFill/>
        </p:spPr>
        <p:txBody>
          <a:bodyPr wrap="square" lIns="0" tIns="0" rIns="0" bIns="0" anchor="t">
            <a:spAutoFit/>
          </a:bodyPr>
          <a:lstStyle/>
          <a:p>
            <a:pPr marL="0" marR="0" lvl="0" indent="0" algn="l" defTabSz="1219170" rtl="0" eaLnBrk="1" fontAlgn="auto" latinLnBrk="0" hangingPunct="1">
              <a:lnSpc>
                <a:spcPct val="105000"/>
              </a:lnSpc>
              <a:spcBef>
                <a:spcPts val="0"/>
              </a:spcBef>
              <a:spcAft>
                <a:spcPts val="0"/>
              </a:spcAft>
              <a:buClrTx/>
              <a:buSzTx/>
              <a:buFontTx/>
              <a:buNone/>
              <a:tabLst/>
              <a:defRPr/>
            </a:pPr>
            <a:r>
              <a:rPr kumimoji="0" sz="1400" b="0" i="1" u="none" strike="noStrike" kern="1200" cap="none" spc="0" normalizeH="0" baseline="0" noProof="0">
                <a:ln>
                  <a:noFill/>
                </a:ln>
                <a:solidFill>
                  <a:srgbClr val="26221F"/>
                </a:solidFill>
                <a:effectLst/>
                <a:uLnTx/>
                <a:uFillTx/>
                <a:latin typeface="Arial"/>
                <a:ea typeface="+mn-ea"/>
                <a:cs typeface="+mn-cs"/>
              </a:rPr>
              <a:t>Hoe groeien losse groepen uit tot één gemeenschap, ook buiten de eigen plek?</a:t>
            </a:r>
          </a:p>
        </p:txBody>
      </p:sp>
      <p:pic>
        <p:nvPicPr>
          <p:cNvPr id="19" name="Picture 18" descr="image.png"/>
          <p:cNvPicPr>
            <a:picLocks noChangeAspect="1"/>
          </p:cNvPicPr>
          <p:nvPr/>
        </p:nvPicPr>
        <p:blipFill>
          <a:blip r:embed="rId5"/>
          <a:stretch>
            <a:fillRect/>
          </a:stretch>
        </p:blipFill>
        <p:spPr>
          <a:xfrm>
            <a:off x="6467510" y="1853184"/>
            <a:ext cx="1939220" cy="2316480"/>
          </a:xfrm>
          <a:prstGeom prst="rect">
            <a:avLst/>
          </a:prstGeom>
        </p:spPr>
      </p:pic>
      <p:cxnSp>
        <p:nvCxnSpPr>
          <p:cNvPr id="20" name="Connector 19"/>
          <p:cNvCxnSpPr/>
          <p:nvPr/>
        </p:nvCxnSpPr>
        <p:spPr>
          <a:xfrm>
            <a:off x="6156960" y="4328160"/>
            <a:ext cx="731520" cy="0"/>
          </a:xfrm>
          <a:prstGeom prst="line">
            <a:avLst/>
          </a:prstGeom>
          <a:ln w="38100">
            <a:solidFill>
              <a:srgbClr val="ED7B5C"/>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156960" y="4559974"/>
            <a:ext cx="2560320" cy="389979"/>
          </a:xfrm>
          <a:prstGeom prst="rect">
            <a:avLst/>
          </a:prstGeom>
          <a:noFill/>
        </p:spPr>
        <p:txBody>
          <a:bodyPr wrap="square" lIns="0" tIns="0" rIns="0" bIns="0" anchor="b">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267" b="1" i="0" u="none" strike="noStrike" kern="1200" cap="none" spc="80" normalizeH="0" baseline="0" noProof="0">
                <a:ln>
                  <a:noFill/>
                </a:ln>
                <a:solidFill>
                  <a:srgbClr val="26221F"/>
                </a:solidFill>
                <a:effectLst/>
                <a:uLnTx/>
                <a:uFillTx/>
                <a:latin typeface="Arial"/>
                <a:ea typeface="+mn-ea"/>
                <a:cs typeface="+mn-cs"/>
              </a:rPr>
              <a:t>DE FLEXIBELE PROFESSIONAL</a:t>
            </a:r>
          </a:p>
        </p:txBody>
      </p:sp>
      <p:sp>
        <p:nvSpPr>
          <p:cNvPr id="22" name="TextBox 21"/>
          <p:cNvSpPr txBox="1"/>
          <p:nvPr/>
        </p:nvSpPr>
        <p:spPr>
          <a:xfrm>
            <a:off x="6156960" y="5047487"/>
            <a:ext cx="2560320" cy="889154"/>
          </a:xfrm>
          <a:prstGeom prst="rect">
            <a:avLst/>
          </a:prstGeom>
          <a:noFill/>
        </p:spPr>
        <p:txBody>
          <a:bodyPr wrap="square" lIns="0" tIns="0" rIns="0" bIns="0" anchor="t">
            <a:spAutoFit/>
          </a:bodyPr>
          <a:lstStyle/>
          <a:p>
            <a:pPr marL="0" marR="0" lvl="0" indent="0" algn="l" defTabSz="1219170" rtl="0" eaLnBrk="1" fontAlgn="auto" latinLnBrk="0" hangingPunct="1">
              <a:lnSpc>
                <a:spcPct val="105000"/>
              </a:lnSpc>
              <a:spcBef>
                <a:spcPts val="0"/>
              </a:spcBef>
              <a:spcAft>
                <a:spcPts val="0"/>
              </a:spcAft>
              <a:buClrTx/>
              <a:buSzTx/>
              <a:buFontTx/>
              <a:buNone/>
              <a:tabLst/>
              <a:defRPr/>
            </a:pPr>
            <a:r>
              <a:rPr kumimoji="0" sz="1400" b="0" i="1" u="none" strike="noStrike" kern="1200" cap="none" spc="0" normalizeH="0" baseline="0" noProof="0">
                <a:ln>
                  <a:noFill/>
                </a:ln>
                <a:solidFill>
                  <a:srgbClr val="26221F"/>
                </a:solidFill>
                <a:effectLst/>
                <a:uLnTx/>
                <a:uFillTx/>
                <a:latin typeface="Arial"/>
                <a:ea typeface="+mn-ea"/>
                <a:cs typeface="+mn-cs"/>
              </a:rPr>
              <a:t>Hoe haak je als specialist aan zonder over te nemen, binnen kaders die daar nog niet op zijn gebouwd?</a:t>
            </a:r>
          </a:p>
        </p:txBody>
      </p:sp>
      <p:pic>
        <p:nvPicPr>
          <p:cNvPr id="24" name="Picture 23" descr="image.png"/>
          <p:cNvPicPr>
            <a:picLocks noChangeAspect="1"/>
          </p:cNvPicPr>
          <p:nvPr/>
        </p:nvPicPr>
        <p:blipFill>
          <a:blip r:embed="rId6"/>
          <a:stretch>
            <a:fillRect/>
          </a:stretch>
        </p:blipFill>
        <p:spPr>
          <a:xfrm>
            <a:off x="9271670" y="1853184"/>
            <a:ext cx="1939220" cy="2316480"/>
          </a:xfrm>
          <a:prstGeom prst="rect">
            <a:avLst/>
          </a:prstGeom>
        </p:spPr>
      </p:pic>
      <p:cxnSp>
        <p:nvCxnSpPr>
          <p:cNvPr id="25" name="Connector 24"/>
          <p:cNvCxnSpPr/>
          <p:nvPr/>
        </p:nvCxnSpPr>
        <p:spPr>
          <a:xfrm>
            <a:off x="8961120" y="4328160"/>
            <a:ext cx="731520" cy="0"/>
          </a:xfrm>
          <a:prstGeom prst="line">
            <a:avLst/>
          </a:prstGeom>
          <a:ln w="38100">
            <a:solidFill>
              <a:srgbClr val="B6C46E"/>
            </a:solidFill>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8961120" y="4754963"/>
            <a:ext cx="2560320" cy="194990"/>
          </a:xfrm>
          <a:prstGeom prst="rect">
            <a:avLst/>
          </a:prstGeom>
          <a:noFill/>
        </p:spPr>
        <p:txBody>
          <a:bodyPr wrap="square" lIns="0" tIns="0" rIns="0" bIns="0" anchor="b">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267" b="1" i="0" u="none" strike="noStrike" kern="1200" cap="none" spc="80" normalizeH="0" baseline="0" noProof="0">
                <a:ln>
                  <a:noFill/>
                </a:ln>
                <a:solidFill>
                  <a:srgbClr val="26221F"/>
                </a:solidFill>
                <a:effectLst/>
                <a:uLnTx/>
                <a:uFillTx/>
                <a:latin typeface="Arial"/>
                <a:ea typeface="+mn-ea"/>
                <a:cs typeface="+mn-cs"/>
              </a:rPr>
              <a:t>DE DIGITALE GEMEENSCHAP</a:t>
            </a:r>
          </a:p>
        </p:txBody>
      </p:sp>
      <p:sp>
        <p:nvSpPr>
          <p:cNvPr id="27" name="TextBox 26"/>
          <p:cNvSpPr txBox="1"/>
          <p:nvPr/>
        </p:nvSpPr>
        <p:spPr>
          <a:xfrm>
            <a:off x="8961120" y="5047487"/>
            <a:ext cx="2560320" cy="889154"/>
          </a:xfrm>
          <a:prstGeom prst="rect">
            <a:avLst/>
          </a:prstGeom>
          <a:noFill/>
        </p:spPr>
        <p:txBody>
          <a:bodyPr wrap="square" lIns="0" tIns="0" rIns="0" bIns="0" anchor="t">
            <a:spAutoFit/>
          </a:bodyPr>
          <a:lstStyle/>
          <a:p>
            <a:pPr marL="0" marR="0" lvl="0" indent="0" algn="l" defTabSz="1219170" rtl="0" eaLnBrk="1" fontAlgn="auto" latinLnBrk="0" hangingPunct="1">
              <a:lnSpc>
                <a:spcPct val="105000"/>
              </a:lnSpc>
              <a:spcBef>
                <a:spcPts val="0"/>
              </a:spcBef>
              <a:spcAft>
                <a:spcPts val="0"/>
              </a:spcAft>
              <a:buClrTx/>
              <a:buSzTx/>
              <a:buFontTx/>
              <a:buNone/>
              <a:tabLst/>
              <a:defRPr/>
            </a:pPr>
            <a:r>
              <a:rPr kumimoji="0" sz="1400" b="0" i="1" u="none" strike="noStrike" kern="1200" cap="none" spc="0" normalizeH="0" baseline="0" noProof="0">
                <a:ln>
                  <a:noFill/>
                </a:ln>
                <a:solidFill>
                  <a:srgbClr val="26221F"/>
                </a:solidFill>
                <a:effectLst/>
                <a:uLnTx/>
                <a:uFillTx/>
                <a:latin typeface="Arial"/>
                <a:ea typeface="+mn-ea"/>
                <a:cs typeface="+mn-cs"/>
              </a:rPr>
              <a:t>Hoe maak je een veilige digitale plek waar de reis van de inwoner centraal staat, en niet het aanbod?</a:t>
            </a:r>
          </a:p>
        </p:txBody>
      </p:sp>
      <p:sp>
        <p:nvSpPr>
          <p:cNvPr id="29" name="Rectangle 28"/>
          <p:cNvSpPr/>
          <p:nvPr/>
        </p:nvSpPr>
        <p:spPr>
          <a:xfrm>
            <a:off x="585216" y="6291072"/>
            <a:ext cx="2743200" cy="353568"/>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p:cNvSpPr txBox="1"/>
          <p:nvPr/>
        </p:nvSpPr>
        <p:spPr>
          <a:xfrm rot="21540000">
            <a:off x="548640" y="6342145"/>
            <a:ext cx="2743200" cy="153888"/>
          </a:xfrm>
          <a:prstGeom prst="rect">
            <a:avLst/>
          </a:prstGeom>
          <a:solidFill>
            <a:srgbClr val="B6C46E"/>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000" b="1" i="0" u="none" strike="noStrike" kern="1200" cap="none" spc="133" normalizeH="0" baseline="0" noProof="0">
                <a:ln>
                  <a:noFill/>
                </a:ln>
                <a:solidFill>
                  <a:srgbClr val="26221F"/>
                </a:solidFill>
                <a:effectLst/>
                <a:uLnTx/>
                <a:uFillTx/>
                <a:latin typeface="Arial"/>
                <a:ea typeface="+mn-ea"/>
                <a:cs typeface="+mn-cs"/>
              </a:rPr>
              <a:t>IEDEREEN, DWARS DOOR SILO'S</a:t>
            </a:r>
          </a:p>
        </p:txBody>
      </p:sp>
      <p:cxnSp>
        <p:nvCxnSpPr>
          <p:cNvPr id="31" name="Connector 30"/>
          <p:cNvCxnSpPr/>
          <p:nvPr/>
        </p:nvCxnSpPr>
        <p:spPr>
          <a:xfrm>
            <a:off x="3389376" y="6437376"/>
            <a:ext cx="365760" cy="0"/>
          </a:xfrm>
          <a:prstGeom prst="line">
            <a:avLst/>
          </a:prstGeom>
          <a:ln w="15875">
            <a:solidFill>
              <a:srgbClr val="26221F"/>
            </a:solidFill>
            <a:tailEnd type="triangle" w="sm" len="sm"/>
          </a:ln>
        </p:spPr>
        <p:style>
          <a:lnRef idx="2">
            <a:schemeClr val="accent1"/>
          </a:lnRef>
          <a:fillRef idx="0">
            <a:schemeClr val="accent1"/>
          </a:fillRef>
          <a:effectRef idx="1">
            <a:schemeClr val="accent1"/>
          </a:effectRef>
          <a:fontRef idx="minor">
            <a:schemeClr val="tx1"/>
          </a:fontRef>
        </p:style>
      </p:cxnSp>
      <p:sp>
        <p:nvSpPr>
          <p:cNvPr id="32" name="Rectangle 31"/>
          <p:cNvSpPr/>
          <p:nvPr/>
        </p:nvSpPr>
        <p:spPr>
          <a:xfrm>
            <a:off x="3889248" y="6291072"/>
            <a:ext cx="1645920" cy="353568"/>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TextBox 32"/>
          <p:cNvSpPr txBox="1"/>
          <p:nvPr/>
        </p:nvSpPr>
        <p:spPr>
          <a:xfrm rot="21540000">
            <a:off x="3852672" y="6342145"/>
            <a:ext cx="1645920" cy="153888"/>
          </a:xfrm>
          <a:prstGeom prst="rect">
            <a:avLst/>
          </a:prstGeom>
          <a:solidFill>
            <a:srgbClr val="ED7B5C"/>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000" b="1" i="0" u="none" strike="noStrike" kern="1200" cap="none" spc="133" normalizeH="0" baseline="0" noProof="0">
                <a:ln>
                  <a:noFill/>
                </a:ln>
                <a:solidFill>
                  <a:srgbClr val="26221F"/>
                </a:solidFill>
                <a:effectLst/>
                <a:uLnTx/>
                <a:uFillTx/>
                <a:latin typeface="Arial"/>
                <a:ea typeface="+mn-ea"/>
                <a:cs typeface="+mn-cs"/>
              </a:rPr>
              <a:t>ÉÉN VRAAGSTUK</a:t>
            </a:r>
          </a:p>
        </p:txBody>
      </p:sp>
      <p:cxnSp>
        <p:nvCxnSpPr>
          <p:cNvPr id="34" name="Connector 33"/>
          <p:cNvCxnSpPr/>
          <p:nvPr/>
        </p:nvCxnSpPr>
        <p:spPr>
          <a:xfrm>
            <a:off x="5596128" y="6437376"/>
            <a:ext cx="365760" cy="0"/>
          </a:xfrm>
          <a:prstGeom prst="line">
            <a:avLst/>
          </a:prstGeom>
          <a:ln w="15875">
            <a:solidFill>
              <a:srgbClr val="26221F"/>
            </a:solidFill>
            <a:tailEnd type="triangle" w="sm" len="sm"/>
          </a:ln>
        </p:spPr>
        <p:style>
          <a:lnRef idx="2">
            <a:schemeClr val="accent1"/>
          </a:lnRef>
          <a:fillRef idx="0">
            <a:schemeClr val="accent1"/>
          </a:fillRef>
          <a:effectRef idx="1">
            <a:schemeClr val="accent1"/>
          </a:effectRef>
          <a:fontRef idx="minor">
            <a:schemeClr val="tx1"/>
          </a:fontRef>
        </p:style>
      </p:cxnSp>
      <p:sp>
        <p:nvSpPr>
          <p:cNvPr id="35" name="Rectangle 34"/>
          <p:cNvSpPr/>
          <p:nvPr/>
        </p:nvSpPr>
        <p:spPr>
          <a:xfrm>
            <a:off x="6096000" y="6291072"/>
            <a:ext cx="3596640" cy="353568"/>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TextBox 35"/>
          <p:cNvSpPr txBox="1"/>
          <p:nvPr/>
        </p:nvSpPr>
        <p:spPr>
          <a:xfrm rot="21540000">
            <a:off x="6059424" y="6342145"/>
            <a:ext cx="3596640" cy="153888"/>
          </a:xfrm>
          <a:prstGeom prst="rect">
            <a:avLst/>
          </a:prstGeom>
          <a:solidFill>
            <a:srgbClr val="79AFCE"/>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000" b="1" i="0" u="none" strike="noStrike" kern="1200" cap="none" spc="133" normalizeH="0" baseline="0" noProof="0">
                <a:ln>
                  <a:noFill/>
                </a:ln>
                <a:solidFill>
                  <a:srgbClr val="26221F"/>
                </a:solidFill>
                <a:effectLst/>
                <a:uLnTx/>
                <a:uFillTx/>
                <a:latin typeface="Arial"/>
                <a:ea typeface="+mn-ea"/>
                <a:cs typeface="+mn-cs"/>
              </a:rPr>
              <a:t>SAMEN BEDENKEN · MAKEN · UITPROBEREN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ECDD"/>
        </a:solidFill>
        <a:effectLst/>
      </p:bgPr>
    </p:bg>
    <p:spTree>
      <p:nvGrpSpPr>
        <p:cNvPr id="1" name=""/>
        <p:cNvGrpSpPr/>
        <p:nvPr/>
      </p:nvGrpSpPr>
      <p:grpSpPr>
        <a:xfrm>
          <a:off x="0" y="0"/>
          <a:ext cx="0" cy="0"/>
          <a:chOff x="0" y="0"/>
          <a:chExt cx="0" cy="0"/>
        </a:xfrm>
      </p:grpSpPr>
      <p:sp>
        <p:nvSpPr>
          <p:cNvPr id="2" name="Rectangle 1"/>
          <p:cNvSpPr/>
          <p:nvPr/>
        </p:nvSpPr>
        <p:spPr>
          <a:xfrm>
            <a:off x="585216" y="414528"/>
            <a:ext cx="1780032" cy="365760"/>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p:cNvSpPr txBox="1"/>
          <p:nvPr/>
        </p:nvSpPr>
        <p:spPr>
          <a:xfrm rot="21480000">
            <a:off x="548640" y="446080"/>
            <a:ext cx="1780032" cy="205121"/>
          </a:xfrm>
          <a:prstGeom prst="rect">
            <a:avLst/>
          </a:prstGeom>
          <a:solidFill>
            <a:srgbClr val="ED7B5C"/>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333" b="1" i="0" u="none" strike="noStrike" kern="1200" cap="none" spc="200" normalizeH="0" baseline="0" noProof="0">
                <a:ln>
                  <a:noFill/>
                </a:ln>
                <a:solidFill>
                  <a:srgbClr val="26221F"/>
                </a:solidFill>
                <a:effectLst/>
                <a:uLnTx/>
                <a:uFillTx/>
                <a:latin typeface="Arial"/>
                <a:ea typeface="+mn-ea"/>
                <a:cs typeface="+mn-cs"/>
              </a:rPr>
              <a:t>ANDERS DOEN</a:t>
            </a:r>
          </a:p>
        </p:txBody>
      </p:sp>
      <p:sp>
        <p:nvSpPr>
          <p:cNvPr id="4" name="TextBox 3"/>
          <p:cNvSpPr txBox="1"/>
          <p:nvPr/>
        </p:nvSpPr>
        <p:spPr>
          <a:xfrm>
            <a:off x="548640" y="877825"/>
            <a:ext cx="7559040" cy="492443"/>
          </a:xfrm>
          <a:prstGeom prst="rect">
            <a:avLst/>
          </a:prstGeom>
          <a:noFill/>
        </p:spPr>
        <p:txBody>
          <a:bodyPr wrap="square" lIns="0" tIns="0" rIns="0" bIns="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3200" b="1" i="0" u="none" strike="noStrike" kern="1200" cap="none" spc="0" normalizeH="0" baseline="0" noProof="0">
                <a:ln>
                  <a:noFill/>
                </a:ln>
                <a:solidFill>
                  <a:srgbClr val="26221F"/>
                </a:solidFill>
                <a:effectLst/>
                <a:uLnTx/>
                <a:uFillTx/>
                <a:latin typeface="Arial"/>
                <a:ea typeface="+mn-ea"/>
                <a:cs typeface="+mn-cs"/>
              </a:rPr>
              <a:t>Vier bouwstenen, vier vragen</a:t>
            </a:r>
          </a:p>
        </p:txBody>
      </p:sp>
      <p:sp>
        <p:nvSpPr>
          <p:cNvPr id="5" name="TextBox 4"/>
          <p:cNvSpPr txBox="1"/>
          <p:nvPr/>
        </p:nvSpPr>
        <p:spPr>
          <a:xfrm>
            <a:off x="548640" y="1365504"/>
            <a:ext cx="8046720" cy="225767"/>
          </a:xfrm>
          <a:prstGeom prst="rect">
            <a:avLst/>
          </a:prstGeom>
          <a:noFill/>
        </p:spPr>
        <p:txBody>
          <a:bodyPr wrap="square" lIns="0" tIns="0" rIns="0" bIns="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467" b="0" i="0" u="none" strike="noStrike" kern="1200" cap="none" spc="0" normalizeH="0" baseline="0" noProof="0">
                <a:ln>
                  <a:noFill/>
                </a:ln>
                <a:solidFill>
                  <a:srgbClr val="26221F"/>
                </a:solidFill>
                <a:effectLst/>
                <a:uLnTx/>
                <a:uFillTx/>
                <a:latin typeface="Arial"/>
                <a:ea typeface="+mn-ea"/>
                <a:cs typeface="+mn-cs"/>
              </a:rPr>
              <a:t>niet vier projecten, maar vier vraagstukken waar een diverse club uit de regio samen aan werkt</a:t>
            </a:r>
          </a:p>
        </p:txBody>
      </p:sp>
      <p:sp>
        <p:nvSpPr>
          <p:cNvPr id="6" name="Rectangle 5"/>
          <p:cNvSpPr/>
          <p:nvPr/>
        </p:nvSpPr>
        <p:spPr>
          <a:xfrm>
            <a:off x="8936736" y="487680"/>
            <a:ext cx="2682240" cy="402336"/>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p:cNvSpPr txBox="1"/>
          <p:nvPr/>
        </p:nvSpPr>
        <p:spPr>
          <a:xfrm rot="21480000">
            <a:off x="8900160" y="547747"/>
            <a:ext cx="2682240" cy="184666"/>
          </a:xfrm>
          <a:prstGeom prst="rect">
            <a:avLst/>
          </a:prstGeom>
          <a:solidFill>
            <a:srgbClr val="EFC65C"/>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200" b="1" i="0" u="none" strike="noStrike" kern="1200" cap="none" spc="133" normalizeH="0" baseline="0" noProof="0">
                <a:ln>
                  <a:noFill/>
                </a:ln>
                <a:solidFill>
                  <a:srgbClr val="26221F"/>
                </a:solidFill>
                <a:effectLst/>
                <a:uLnTx/>
                <a:uFillTx/>
                <a:latin typeface="Arial"/>
                <a:ea typeface="+mn-ea"/>
                <a:cs typeface="+mn-cs"/>
              </a:rPr>
              <a:t>GEZIEN VANUIT DE INWONER</a:t>
            </a:r>
          </a:p>
        </p:txBody>
      </p:sp>
      <p:pic>
        <p:nvPicPr>
          <p:cNvPr id="9" name="Picture 8" descr="image.png"/>
          <p:cNvPicPr>
            <a:picLocks noChangeAspect="1"/>
          </p:cNvPicPr>
          <p:nvPr/>
        </p:nvPicPr>
        <p:blipFill>
          <a:blip r:embed="rId3"/>
          <a:stretch>
            <a:fillRect/>
          </a:stretch>
        </p:blipFill>
        <p:spPr>
          <a:xfrm>
            <a:off x="859190" y="1853184"/>
            <a:ext cx="1939220" cy="2316480"/>
          </a:xfrm>
          <a:prstGeom prst="rect">
            <a:avLst/>
          </a:prstGeom>
        </p:spPr>
      </p:pic>
      <p:cxnSp>
        <p:nvCxnSpPr>
          <p:cNvPr id="10" name="Connector 9"/>
          <p:cNvCxnSpPr/>
          <p:nvPr/>
        </p:nvCxnSpPr>
        <p:spPr>
          <a:xfrm>
            <a:off x="548640" y="4328160"/>
            <a:ext cx="731520" cy="0"/>
          </a:xfrm>
          <a:prstGeom prst="line">
            <a:avLst/>
          </a:prstGeom>
          <a:ln w="38100">
            <a:solidFill>
              <a:srgbClr val="EFC65C"/>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48640" y="4754962"/>
            <a:ext cx="2560320" cy="194990"/>
          </a:xfrm>
          <a:prstGeom prst="rect">
            <a:avLst/>
          </a:prstGeom>
          <a:noFill/>
        </p:spPr>
        <p:txBody>
          <a:bodyPr wrap="square" lIns="0" tIns="0" rIns="0" bIns="0" anchor="b">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267" b="1" i="0" u="none" strike="noStrike" kern="1200" cap="none" spc="80" normalizeH="0" baseline="0" noProof="0">
                <a:ln>
                  <a:noFill/>
                </a:ln>
                <a:solidFill>
                  <a:srgbClr val="26221F"/>
                </a:solidFill>
                <a:effectLst/>
                <a:uLnTx/>
                <a:uFillTx/>
                <a:latin typeface="Arial"/>
                <a:ea typeface="+mn-ea"/>
                <a:cs typeface="+mn-cs"/>
              </a:rPr>
              <a:t>HET GESPREK</a:t>
            </a:r>
          </a:p>
        </p:txBody>
      </p:sp>
      <p:pic>
        <p:nvPicPr>
          <p:cNvPr id="14" name="Picture 13" descr="image.png"/>
          <p:cNvPicPr>
            <a:picLocks noChangeAspect="1"/>
          </p:cNvPicPr>
          <p:nvPr/>
        </p:nvPicPr>
        <p:blipFill>
          <a:blip r:embed="rId4"/>
          <a:stretch>
            <a:fillRect/>
          </a:stretch>
        </p:blipFill>
        <p:spPr>
          <a:xfrm>
            <a:off x="3663350" y="1853184"/>
            <a:ext cx="1939220" cy="2316480"/>
          </a:xfrm>
          <a:prstGeom prst="rect">
            <a:avLst/>
          </a:prstGeom>
        </p:spPr>
      </p:pic>
      <p:cxnSp>
        <p:nvCxnSpPr>
          <p:cNvPr id="15" name="Connector 14"/>
          <p:cNvCxnSpPr/>
          <p:nvPr/>
        </p:nvCxnSpPr>
        <p:spPr>
          <a:xfrm>
            <a:off x="3352800" y="4328160"/>
            <a:ext cx="731520" cy="0"/>
          </a:xfrm>
          <a:prstGeom prst="line">
            <a:avLst/>
          </a:prstGeom>
          <a:ln w="38100">
            <a:solidFill>
              <a:srgbClr val="79AFCE"/>
            </a:solidFill>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3352800" y="4754962"/>
            <a:ext cx="2560320" cy="194990"/>
          </a:xfrm>
          <a:prstGeom prst="rect">
            <a:avLst/>
          </a:prstGeom>
          <a:noFill/>
        </p:spPr>
        <p:txBody>
          <a:bodyPr wrap="square" lIns="0" tIns="0" rIns="0" bIns="0" anchor="b">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267" b="1" i="0" u="none" strike="noStrike" kern="1200" cap="none" spc="80" normalizeH="0" baseline="0" noProof="0">
                <a:ln>
                  <a:noFill/>
                </a:ln>
                <a:solidFill>
                  <a:srgbClr val="26221F"/>
                </a:solidFill>
                <a:effectLst/>
                <a:uLnTx/>
                <a:uFillTx/>
                <a:latin typeface="Arial"/>
                <a:ea typeface="+mn-ea"/>
                <a:cs typeface="+mn-cs"/>
              </a:rPr>
              <a:t>DE GEMEENSCHAP</a:t>
            </a:r>
          </a:p>
        </p:txBody>
      </p:sp>
      <p:pic>
        <p:nvPicPr>
          <p:cNvPr id="19" name="Picture 18" descr="image.png"/>
          <p:cNvPicPr>
            <a:picLocks noChangeAspect="1"/>
          </p:cNvPicPr>
          <p:nvPr/>
        </p:nvPicPr>
        <p:blipFill>
          <a:blip r:embed="rId5"/>
          <a:stretch>
            <a:fillRect/>
          </a:stretch>
        </p:blipFill>
        <p:spPr>
          <a:xfrm>
            <a:off x="6467510" y="1853184"/>
            <a:ext cx="1939220" cy="2316480"/>
          </a:xfrm>
          <a:prstGeom prst="rect">
            <a:avLst/>
          </a:prstGeom>
        </p:spPr>
      </p:pic>
      <p:cxnSp>
        <p:nvCxnSpPr>
          <p:cNvPr id="20" name="Connector 19"/>
          <p:cNvCxnSpPr/>
          <p:nvPr/>
        </p:nvCxnSpPr>
        <p:spPr>
          <a:xfrm>
            <a:off x="6156960" y="4328160"/>
            <a:ext cx="731520" cy="0"/>
          </a:xfrm>
          <a:prstGeom prst="line">
            <a:avLst/>
          </a:prstGeom>
          <a:ln w="38100">
            <a:solidFill>
              <a:srgbClr val="ED7B5C"/>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156960" y="4559974"/>
            <a:ext cx="2560320" cy="389979"/>
          </a:xfrm>
          <a:prstGeom prst="rect">
            <a:avLst/>
          </a:prstGeom>
          <a:noFill/>
        </p:spPr>
        <p:txBody>
          <a:bodyPr wrap="square" lIns="0" tIns="0" rIns="0" bIns="0" anchor="b">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267" b="1" i="0" u="none" strike="noStrike" kern="1200" cap="none" spc="80" normalizeH="0" baseline="0" noProof="0">
                <a:ln>
                  <a:noFill/>
                </a:ln>
                <a:solidFill>
                  <a:srgbClr val="26221F"/>
                </a:solidFill>
                <a:effectLst/>
                <a:uLnTx/>
                <a:uFillTx/>
                <a:latin typeface="Arial"/>
                <a:ea typeface="+mn-ea"/>
                <a:cs typeface="+mn-cs"/>
              </a:rPr>
              <a:t>DE FLEXIBELE PROFESSIONAL</a:t>
            </a:r>
          </a:p>
        </p:txBody>
      </p:sp>
      <p:pic>
        <p:nvPicPr>
          <p:cNvPr id="24" name="Picture 23" descr="image.png"/>
          <p:cNvPicPr>
            <a:picLocks noChangeAspect="1"/>
          </p:cNvPicPr>
          <p:nvPr/>
        </p:nvPicPr>
        <p:blipFill>
          <a:blip r:embed="rId6"/>
          <a:stretch>
            <a:fillRect/>
          </a:stretch>
        </p:blipFill>
        <p:spPr>
          <a:xfrm>
            <a:off x="9271670" y="1853184"/>
            <a:ext cx="1939220" cy="2316480"/>
          </a:xfrm>
          <a:prstGeom prst="rect">
            <a:avLst/>
          </a:prstGeom>
        </p:spPr>
      </p:pic>
      <p:cxnSp>
        <p:nvCxnSpPr>
          <p:cNvPr id="25" name="Connector 24"/>
          <p:cNvCxnSpPr/>
          <p:nvPr/>
        </p:nvCxnSpPr>
        <p:spPr>
          <a:xfrm>
            <a:off x="8961120" y="4328160"/>
            <a:ext cx="731520" cy="0"/>
          </a:xfrm>
          <a:prstGeom prst="line">
            <a:avLst/>
          </a:prstGeom>
          <a:ln w="38100">
            <a:solidFill>
              <a:srgbClr val="B6C46E"/>
            </a:solidFill>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8961120" y="4754963"/>
            <a:ext cx="2560320" cy="194990"/>
          </a:xfrm>
          <a:prstGeom prst="rect">
            <a:avLst/>
          </a:prstGeom>
          <a:noFill/>
        </p:spPr>
        <p:txBody>
          <a:bodyPr wrap="square" lIns="0" tIns="0" rIns="0" bIns="0" anchor="b">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sz="1267" b="1" i="0" u="none" strike="noStrike" kern="1200" cap="none" spc="80" normalizeH="0" baseline="0" noProof="0">
                <a:ln>
                  <a:noFill/>
                </a:ln>
                <a:solidFill>
                  <a:srgbClr val="26221F"/>
                </a:solidFill>
                <a:effectLst/>
                <a:uLnTx/>
                <a:uFillTx/>
                <a:latin typeface="Arial"/>
                <a:ea typeface="+mn-ea"/>
                <a:cs typeface="+mn-cs"/>
              </a:rPr>
              <a:t>DE DIGITALE GEMEENSCHAP</a:t>
            </a:r>
          </a:p>
        </p:txBody>
      </p:sp>
      <p:sp>
        <p:nvSpPr>
          <p:cNvPr id="29" name="Rectangle 28"/>
          <p:cNvSpPr/>
          <p:nvPr/>
        </p:nvSpPr>
        <p:spPr>
          <a:xfrm>
            <a:off x="585216" y="6291072"/>
            <a:ext cx="2743200" cy="353568"/>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p:cNvSpPr txBox="1"/>
          <p:nvPr/>
        </p:nvSpPr>
        <p:spPr>
          <a:xfrm rot="21540000">
            <a:off x="548640" y="6342145"/>
            <a:ext cx="2743200" cy="153888"/>
          </a:xfrm>
          <a:prstGeom prst="rect">
            <a:avLst/>
          </a:prstGeom>
          <a:solidFill>
            <a:srgbClr val="B6C46E"/>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000" b="1" i="0" u="none" strike="noStrike" kern="1200" cap="none" spc="133" normalizeH="0" baseline="0" noProof="0">
                <a:ln>
                  <a:noFill/>
                </a:ln>
                <a:solidFill>
                  <a:srgbClr val="26221F"/>
                </a:solidFill>
                <a:effectLst/>
                <a:uLnTx/>
                <a:uFillTx/>
                <a:latin typeface="Arial"/>
                <a:ea typeface="+mn-ea"/>
                <a:cs typeface="+mn-cs"/>
              </a:rPr>
              <a:t>IEDEREEN, DWARS DOOR SILO'S</a:t>
            </a:r>
          </a:p>
        </p:txBody>
      </p:sp>
      <p:cxnSp>
        <p:nvCxnSpPr>
          <p:cNvPr id="31" name="Connector 30"/>
          <p:cNvCxnSpPr/>
          <p:nvPr/>
        </p:nvCxnSpPr>
        <p:spPr>
          <a:xfrm>
            <a:off x="3389376" y="6437376"/>
            <a:ext cx="365760" cy="0"/>
          </a:xfrm>
          <a:prstGeom prst="line">
            <a:avLst/>
          </a:prstGeom>
          <a:ln w="15875">
            <a:solidFill>
              <a:srgbClr val="26221F"/>
            </a:solidFill>
            <a:tailEnd type="triangle" w="sm" len="sm"/>
          </a:ln>
        </p:spPr>
        <p:style>
          <a:lnRef idx="2">
            <a:schemeClr val="accent1"/>
          </a:lnRef>
          <a:fillRef idx="0">
            <a:schemeClr val="accent1"/>
          </a:fillRef>
          <a:effectRef idx="1">
            <a:schemeClr val="accent1"/>
          </a:effectRef>
          <a:fontRef idx="minor">
            <a:schemeClr val="tx1"/>
          </a:fontRef>
        </p:style>
      </p:cxnSp>
      <p:sp>
        <p:nvSpPr>
          <p:cNvPr id="32" name="Rectangle 31"/>
          <p:cNvSpPr/>
          <p:nvPr/>
        </p:nvSpPr>
        <p:spPr>
          <a:xfrm>
            <a:off x="3889248" y="6291072"/>
            <a:ext cx="1645920" cy="353568"/>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TextBox 32"/>
          <p:cNvSpPr txBox="1"/>
          <p:nvPr/>
        </p:nvSpPr>
        <p:spPr>
          <a:xfrm rot="21540000">
            <a:off x="3852672" y="6342145"/>
            <a:ext cx="1645920" cy="153888"/>
          </a:xfrm>
          <a:prstGeom prst="rect">
            <a:avLst/>
          </a:prstGeom>
          <a:solidFill>
            <a:srgbClr val="ED7B5C"/>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000" b="1" i="0" u="none" strike="noStrike" kern="1200" cap="none" spc="133" normalizeH="0" baseline="0" noProof="0">
                <a:ln>
                  <a:noFill/>
                </a:ln>
                <a:solidFill>
                  <a:srgbClr val="26221F"/>
                </a:solidFill>
                <a:effectLst/>
                <a:uLnTx/>
                <a:uFillTx/>
                <a:latin typeface="Arial"/>
                <a:ea typeface="+mn-ea"/>
                <a:cs typeface="+mn-cs"/>
              </a:rPr>
              <a:t>ÉÉN VRAAGSTUK</a:t>
            </a:r>
          </a:p>
        </p:txBody>
      </p:sp>
      <p:cxnSp>
        <p:nvCxnSpPr>
          <p:cNvPr id="34" name="Connector 33"/>
          <p:cNvCxnSpPr/>
          <p:nvPr/>
        </p:nvCxnSpPr>
        <p:spPr>
          <a:xfrm>
            <a:off x="5596128" y="6437376"/>
            <a:ext cx="365760" cy="0"/>
          </a:xfrm>
          <a:prstGeom prst="line">
            <a:avLst/>
          </a:prstGeom>
          <a:ln w="15875">
            <a:solidFill>
              <a:srgbClr val="26221F"/>
            </a:solidFill>
            <a:tailEnd type="triangle" w="sm" len="sm"/>
          </a:ln>
        </p:spPr>
        <p:style>
          <a:lnRef idx="2">
            <a:schemeClr val="accent1"/>
          </a:lnRef>
          <a:fillRef idx="0">
            <a:schemeClr val="accent1"/>
          </a:fillRef>
          <a:effectRef idx="1">
            <a:schemeClr val="accent1"/>
          </a:effectRef>
          <a:fontRef idx="minor">
            <a:schemeClr val="tx1"/>
          </a:fontRef>
        </p:style>
      </p:cxnSp>
      <p:sp>
        <p:nvSpPr>
          <p:cNvPr id="35" name="Rectangle 34"/>
          <p:cNvSpPr/>
          <p:nvPr/>
        </p:nvSpPr>
        <p:spPr>
          <a:xfrm>
            <a:off x="6096000" y="6291072"/>
            <a:ext cx="3596640" cy="353568"/>
          </a:xfrm>
          <a:prstGeom prst="rect">
            <a:avLst/>
          </a:prstGeom>
          <a:solidFill>
            <a:srgbClr val="26221F"/>
          </a:solidFill>
          <a:ln w="12700">
            <a:solidFill>
              <a:srgbClr val="2622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TextBox 35"/>
          <p:cNvSpPr txBox="1"/>
          <p:nvPr/>
        </p:nvSpPr>
        <p:spPr>
          <a:xfrm rot="21540000">
            <a:off x="6059424" y="6342145"/>
            <a:ext cx="3596640" cy="153888"/>
          </a:xfrm>
          <a:prstGeom prst="rect">
            <a:avLst/>
          </a:prstGeom>
          <a:solidFill>
            <a:srgbClr val="79AFCE"/>
          </a:solidFill>
        </p:spPr>
        <p:txBody>
          <a:bodyPr wrap="square" lIns="0" tIns="0" rIns="0" bIns="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sz="1000" b="1" i="0" u="none" strike="noStrike" kern="1200" cap="none" spc="133" normalizeH="0" baseline="0" noProof="0">
                <a:ln>
                  <a:noFill/>
                </a:ln>
                <a:solidFill>
                  <a:srgbClr val="26221F"/>
                </a:solidFill>
                <a:effectLst/>
                <a:uLnTx/>
                <a:uFillTx/>
                <a:latin typeface="Arial"/>
                <a:ea typeface="+mn-ea"/>
                <a:cs typeface="+mn-cs"/>
              </a:rPr>
              <a:t>SAMEN BEDENKEN · MAKEN · UITPROBEREN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ECDD"/>
        </a:solidFill>
        <a:effectLst/>
      </p:bgPr>
    </p:bg>
    <p:spTree>
      <p:nvGrpSpPr>
        <p:cNvPr id="1" name=""/>
        <p:cNvGrpSpPr/>
        <p:nvPr/>
      </p:nvGrpSpPr>
      <p:grpSpPr>
        <a:xfrm>
          <a:off x="0" y="0"/>
          <a:ext cx="0" cy="0"/>
          <a:chOff x="0" y="0"/>
          <a:chExt cx="0" cy="0"/>
        </a:xfrm>
      </p:grpSpPr>
      <p:sp>
        <p:nvSpPr>
          <p:cNvPr id="2" name="Shape 0"/>
          <p:cNvSpPr/>
          <p:nvPr/>
        </p:nvSpPr>
        <p:spPr>
          <a:xfrm>
            <a:off x="591312" y="408432"/>
            <a:ext cx="1901952" cy="365760"/>
          </a:xfrm>
          <a:prstGeom prst="rect">
            <a:avLst/>
          </a:prstGeom>
          <a:solidFill>
            <a:srgbClr val="26221F"/>
          </a:solidFill>
          <a:ln w="12700">
            <a:solidFill>
              <a:srgbClr val="26221F"/>
            </a:solidFill>
            <a:prstDash val="soli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rot="-120000">
            <a:off x="548640" y="365760"/>
            <a:ext cx="1901952" cy="365760"/>
          </a:xfrm>
          <a:prstGeom prst="rect">
            <a:avLst/>
          </a:prstGeom>
          <a:solidFill>
            <a:srgbClr val="D23A2C"/>
          </a:solidFill>
          <a:ln/>
        </p:spPr>
        <p:txBody>
          <a:bodyPr wrap="square" lIns="0" tIns="0" rIns="0" bIns="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333" b="1" i="0" u="none" strike="noStrike" kern="0" cap="none" spc="200" normalizeH="0" baseline="0" noProof="0" dirty="0">
                <a:ln>
                  <a:noFill/>
                </a:ln>
                <a:solidFill>
                  <a:srgbClr val="26221F"/>
                </a:solidFill>
                <a:effectLst/>
                <a:uLnTx/>
                <a:uFillTx/>
                <a:latin typeface="Arial" pitchFamily="34" charset="0"/>
                <a:ea typeface="Arial" pitchFamily="34" charset="-122"/>
                <a:cs typeface="Arial" pitchFamily="34" charset="-120"/>
              </a:rPr>
              <a:t>ÉÉN BEWEGING</a:t>
            </a:r>
            <a:endParaRPr kumimoji="0" lang="en-US" sz="133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txBox="1"/>
          <p:nvPr/>
        </p:nvSpPr>
        <p:spPr>
          <a:xfrm>
            <a:off x="548640" y="877824"/>
            <a:ext cx="7315200" cy="1097280"/>
          </a:xfrm>
          <a:prstGeom prst="rect">
            <a:avLst/>
          </a:prstGeom>
          <a:noFill/>
          <a:ln/>
        </p:spPr>
        <p:txBody>
          <a:bodyPr wrap="square" lIns="0" tIns="0" rIns="0" bIns="0" rtlCol="0" anchor="t"/>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dirty="0">
                <a:ln>
                  <a:noFill/>
                </a:ln>
                <a:solidFill>
                  <a:srgbClr val="26221F"/>
                </a:solidFill>
                <a:effectLst/>
                <a:uLnTx/>
                <a:uFillTx/>
                <a:latin typeface="Arial" pitchFamily="34" charset="0"/>
                <a:ea typeface="Arial" pitchFamily="34" charset="-122"/>
                <a:cs typeface="Arial" pitchFamily="34" charset="-120"/>
              </a:rPr>
              <a:t>Anders denken, doen, organiseren en leren</a:t>
            </a:r>
            <a:endPar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hape 3"/>
          <p:cNvSpPr/>
          <p:nvPr/>
        </p:nvSpPr>
        <p:spPr>
          <a:xfrm>
            <a:off x="1828800" y="2377440"/>
            <a:ext cx="3413760" cy="3413760"/>
          </a:xfrm>
          <a:prstGeom prst="blockArc">
            <a:avLst>
              <a:gd name="adj1" fmla="val 13680000"/>
              <a:gd name="adj2" fmla="val 18720000"/>
              <a:gd name="adj3" fmla="val 13000"/>
            </a:avLst>
          </a:prstGeom>
          <a:solidFill>
            <a:srgbClr val="26221F"/>
          </a:solidFill>
          <a:ln w="12700">
            <a:solidFill>
              <a:srgbClr val="26221F"/>
            </a:solidFill>
            <a:prstDash val="soli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hape 4"/>
          <p:cNvSpPr/>
          <p:nvPr/>
        </p:nvSpPr>
        <p:spPr>
          <a:xfrm>
            <a:off x="1767840" y="2316480"/>
            <a:ext cx="3413760" cy="3413760"/>
          </a:xfrm>
          <a:prstGeom prst="blockArc">
            <a:avLst>
              <a:gd name="adj1" fmla="val 13680000"/>
              <a:gd name="adj2" fmla="val 18720000"/>
              <a:gd name="adj3" fmla="val 13000"/>
            </a:avLst>
          </a:prstGeom>
          <a:solidFill>
            <a:srgbClr val="B6C46E"/>
          </a:solidFill>
          <a:ln w="12700">
            <a:solidFill>
              <a:srgbClr val="B6C46E"/>
            </a:solidFill>
            <a:prstDash val="soli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hape 5"/>
          <p:cNvSpPr/>
          <p:nvPr/>
        </p:nvSpPr>
        <p:spPr>
          <a:xfrm>
            <a:off x="1828800" y="2377440"/>
            <a:ext cx="3413760" cy="3413760"/>
          </a:xfrm>
          <a:prstGeom prst="blockArc">
            <a:avLst>
              <a:gd name="adj1" fmla="val 19080000"/>
              <a:gd name="adj2" fmla="val 2520000"/>
              <a:gd name="adj3" fmla="val 13000"/>
            </a:avLst>
          </a:prstGeom>
          <a:solidFill>
            <a:srgbClr val="26221F"/>
          </a:solidFill>
          <a:ln w="12700">
            <a:solidFill>
              <a:srgbClr val="26221F"/>
            </a:solidFill>
            <a:prstDash val="soli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Shape 6"/>
          <p:cNvSpPr/>
          <p:nvPr/>
        </p:nvSpPr>
        <p:spPr>
          <a:xfrm>
            <a:off x="1767840" y="2316480"/>
            <a:ext cx="3413760" cy="3413760"/>
          </a:xfrm>
          <a:prstGeom prst="blockArc">
            <a:avLst>
              <a:gd name="adj1" fmla="val 19080000"/>
              <a:gd name="adj2" fmla="val 2520000"/>
              <a:gd name="adj3" fmla="val 13000"/>
            </a:avLst>
          </a:prstGeom>
          <a:solidFill>
            <a:srgbClr val="ED7B5C"/>
          </a:solidFill>
          <a:ln w="12700">
            <a:solidFill>
              <a:srgbClr val="ED7B5C"/>
            </a:solidFill>
            <a:prstDash val="soli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hape 7"/>
          <p:cNvSpPr/>
          <p:nvPr/>
        </p:nvSpPr>
        <p:spPr>
          <a:xfrm>
            <a:off x="1828800" y="2377440"/>
            <a:ext cx="3413760" cy="3413760"/>
          </a:xfrm>
          <a:prstGeom prst="blockArc">
            <a:avLst>
              <a:gd name="adj1" fmla="val 2880000"/>
              <a:gd name="adj2" fmla="val 7920000"/>
              <a:gd name="adj3" fmla="val 13000"/>
            </a:avLst>
          </a:prstGeom>
          <a:solidFill>
            <a:srgbClr val="26221F"/>
          </a:solidFill>
          <a:ln w="12700">
            <a:solidFill>
              <a:srgbClr val="26221F"/>
            </a:solidFill>
            <a:prstDash val="soli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Shape 8"/>
          <p:cNvSpPr/>
          <p:nvPr/>
        </p:nvSpPr>
        <p:spPr>
          <a:xfrm>
            <a:off x="1767840" y="2316480"/>
            <a:ext cx="3413760" cy="3413760"/>
          </a:xfrm>
          <a:prstGeom prst="blockArc">
            <a:avLst>
              <a:gd name="adj1" fmla="val 2880000"/>
              <a:gd name="adj2" fmla="val 7920000"/>
              <a:gd name="adj3" fmla="val 13000"/>
            </a:avLst>
          </a:prstGeom>
          <a:solidFill>
            <a:srgbClr val="79AFCE"/>
          </a:solidFill>
          <a:ln w="12700">
            <a:solidFill>
              <a:srgbClr val="79AFCE"/>
            </a:solidFill>
            <a:prstDash val="soli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hape 9"/>
          <p:cNvSpPr/>
          <p:nvPr/>
        </p:nvSpPr>
        <p:spPr>
          <a:xfrm>
            <a:off x="1828800" y="2377440"/>
            <a:ext cx="3413760" cy="3413760"/>
          </a:xfrm>
          <a:prstGeom prst="blockArc">
            <a:avLst>
              <a:gd name="adj1" fmla="val 8280000"/>
              <a:gd name="adj2" fmla="val 13320000"/>
              <a:gd name="adj3" fmla="val 13000"/>
            </a:avLst>
          </a:prstGeom>
          <a:solidFill>
            <a:srgbClr val="26221F"/>
          </a:solidFill>
          <a:ln w="12700">
            <a:solidFill>
              <a:srgbClr val="26221F"/>
            </a:solidFill>
            <a:prstDash val="soli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Shape 10"/>
          <p:cNvSpPr/>
          <p:nvPr/>
        </p:nvSpPr>
        <p:spPr>
          <a:xfrm>
            <a:off x="1767840" y="2316480"/>
            <a:ext cx="3413760" cy="3413760"/>
          </a:xfrm>
          <a:prstGeom prst="blockArc">
            <a:avLst>
              <a:gd name="adj1" fmla="val 8280000"/>
              <a:gd name="adj2" fmla="val 13320000"/>
              <a:gd name="adj3" fmla="val 13000"/>
            </a:avLst>
          </a:prstGeom>
          <a:solidFill>
            <a:srgbClr val="EFC65C"/>
          </a:solidFill>
          <a:ln w="12700">
            <a:solidFill>
              <a:srgbClr val="EFC65C"/>
            </a:solidFill>
            <a:prstDash val="soli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 11"/>
          <p:cNvSpPr txBox="1"/>
          <p:nvPr/>
        </p:nvSpPr>
        <p:spPr>
          <a:xfrm>
            <a:off x="2011680" y="1804416"/>
            <a:ext cx="2926080" cy="365760"/>
          </a:xfrm>
          <a:prstGeom prst="rect">
            <a:avLst/>
          </a:prstGeom>
          <a:noFill/>
          <a:ln/>
        </p:spPr>
        <p:txBody>
          <a:bodyPr wrap="square" lIns="0" tIns="0" rIns="0" bIns="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33" normalizeH="0" baseline="0" noProof="0" dirty="0">
                <a:ln>
                  <a:noFill/>
                </a:ln>
                <a:solidFill>
                  <a:srgbClr val="26221F"/>
                </a:solidFill>
                <a:effectLst/>
                <a:uLnTx/>
                <a:uFillTx/>
                <a:latin typeface="Arial" pitchFamily="34" charset="0"/>
                <a:ea typeface="Arial" pitchFamily="34" charset="-122"/>
                <a:cs typeface="Arial" pitchFamily="34" charset="-120"/>
              </a:rPr>
              <a:t>ANDERS DENKEN</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2"/>
          <p:cNvSpPr txBox="1"/>
          <p:nvPr/>
        </p:nvSpPr>
        <p:spPr>
          <a:xfrm>
            <a:off x="1767840" y="5852160"/>
            <a:ext cx="3413760" cy="365760"/>
          </a:xfrm>
          <a:prstGeom prst="rect">
            <a:avLst/>
          </a:prstGeom>
          <a:noFill/>
          <a:ln/>
        </p:spPr>
        <p:txBody>
          <a:bodyPr wrap="square" lIns="0" tIns="0" rIns="0" bIns="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33" normalizeH="0" baseline="0" noProof="0" dirty="0">
                <a:ln>
                  <a:noFill/>
                </a:ln>
                <a:solidFill>
                  <a:srgbClr val="26221F"/>
                </a:solidFill>
                <a:effectLst/>
                <a:uLnTx/>
                <a:uFillTx/>
                <a:latin typeface="Arial" pitchFamily="34" charset="0"/>
                <a:ea typeface="Arial" pitchFamily="34" charset="-122"/>
                <a:cs typeface="Arial" pitchFamily="34" charset="-120"/>
              </a:rPr>
              <a:t>ANDERS ORGANISEREN</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3"/>
          <p:cNvSpPr txBox="1"/>
          <p:nvPr/>
        </p:nvSpPr>
        <p:spPr>
          <a:xfrm>
            <a:off x="5303520" y="3657600"/>
            <a:ext cx="1341120" cy="731520"/>
          </a:xfrm>
          <a:prstGeom prst="rect">
            <a:avLst/>
          </a:prstGeom>
          <a:noFill/>
          <a:ln/>
        </p:spPr>
        <p:txBody>
          <a:bodyPr wrap="square" lIns="0" tIns="0" rIns="0" bIns="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33" normalizeH="0" baseline="0" noProof="0" dirty="0">
                <a:ln>
                  <a:noFill/>
                </a:ln>
                <a:solidFill>
                  <a:srgbClr val="26221F"/>
                </a:solidFill>
                <a:effectLst/>
                <a:uLnTx/>
                <a:uFillTx/>
                <a:latin typeface="Arial" pitchFamily="34" charset="0"/>
                <a:ea typeface="Arial" pitchFamily="34" charset="-122"/>
                <a:cs typeface="Arial" pitchFamily="34" charset="-120"/>
              </a:rPr>
              <a:t>ANDERS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33" normalizeH="0" baseline="0" noProof="0" dirty="0">
                <a:ln>
                  <a:noFill/>
                </a:ln>
                <a:solidFill>
                  <a:srgbClr val="26221F"/>
                </a:solidFill>
                <a:effectLst/>
                <a:uLnTx/>
                <a:uFillTx/>
                <a:latin typeface="Arial" pitchFamily="34" charset="0"/>
                <a:ea typeface="Arial" pitchFamily="34" charset="-122"/>
                <a:cs typeface="Arial" pitchFamily="34" charset="-120"/>
              </a:rPr>
              <a:t>DOEN</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4"/>
          <p:cNvSpPr txBox="1"/>
          <p:nvPr/>
        </p:nvSpPr>
        <p:spPr>
          <a:xfrm>
            <a:off x="304800" y="3657600"/>
            <a:ext cx="1341120" cy="731520"/>
          </a:xfrm>
          <a:prstGeom prst="rect">
            <a:avLst/>
          </a:prstGeom>
          <a:noFill/>
          <a:ln/>
        </p:spPr>
        <p:txBody>
          <a:bodyPr wrap="square" lIns="0" tIns="0" rIns="0" bIns="0" rtlCol="0" anchor="ct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33" normalizeH="0" baseline="0" noProof="0" dirty="0">
                <a:ln>
                  <a:noFill/>
                </a:ln>
                <a:solidFill>
                  <a:srgbClr val="26221F"/>
                </a:solidFill>
                <a:effectLst/>
                <a:uLnTx/>
                <a:uFillTx/>
                <a:latin typeface="Arial" pitchFamily="34" charset="0"/>
                <a:ea typeface="Arial" pitchFamily="34" charset="-122"/>
                <a:cs typeface="Arial" pitchFamily="34" charset="-120"/>
              </a:rPr>
              <a:t>ANDERS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33" normalizeH="0" baseline="0" noProof="0" dirty="0">
                <a:ln>
                  <a:noFill/>
                </a:ln>
                <a:solidFill>
                  <a:srgbClr val="26221F"/>
                </a:solidFill>
                <a:effectLst/>
                <a:uLnTx/>
                <a:uFillTx/>
                <a:latin typeface="Arial" pitchFamily="34" charset="0"/>
                <a:ea typeface="Arial" pitchFamily="34" charset="-122"/>
                <a:cs typeface="Arial" pitchFamily="34" charset="-120"/>
              </a:rPr>
              <a:t>LEREN</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5"/>
          <p:cNvSpPr txBox="1"/>
          <p:nvPr/>
        </p:nvSpPr>
        <p:spPr>
          <a:xfrm>
            <a:off x="2377440" y="3596640"/>
            <a:ext cx="2194560" cy="853440"/>
          </a:xfrm>
          <a:prstGeom prst="rect">
            <a:avLst/>
          </a:prstGeom>
          <a:noFill/>
          <a:ln/>
        </p:spPr>
        <p:txBody>
          <a:bodyPr wrap="square" lIns="0" tIns="0" rIns="0" bIns="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67" b="0" i="1" u="none" strike="noStrike" kern="1200" cap="none" spc="0" normalizeH="0" baseline="0" noProof="0" dirty="0">
                <a:ln>
                  <a:noFill/>
                </a:ln>
                <a:solidFill>
                  <a:srgbClr val="26221F"/>
                </a:solidFill>
                <a:effectLst/>
                <a:uLnTx/>
                <a:uFillTx/>
                <a:latin typeface="Arial" pitchFamily="34" charset="0"/>
                <a:ea typeface="Arial" pitchFamily="34" charset="-122"/>
                <a:cs typeface="Arial" pitchFamily="34" charset="-120"/>
              </a:rPr>
              <a:t>samenhangend,</a:t>
            </a:r>
            <a:endParaRPr kumimoji="0" lang="en-US" sz="1467"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67" b="0" i="1" u="none" strike="noStrike" kern="1200" cap="none" spc="0" normalizeH="0" baseline="0" noProof="0" dirty="0">
                <a:ln>
                  <a:noFill/>
                </a:ln>
                <a:solidFill>
                  <a:srgbClr val="26221F"/>
                </a:solidFill>
                <a:effectLst/>
                <a:uLnTx/>
                <a:uFillTx/>
                <a:latin typeface="Arial" pitchFamily="34" charset="0"/>
                <a:ea typeface="Arial" pitchFamily="34" charset="-122"/>
                <a:cs typeface="Arial" pitchFamily="34" charset="-120"/>
              </a:rPr>
              <a:t>geen stappenplan</a:t>
            </a:r>
            <a:endParaRPr kumimoji="0" lang="en-US" sz="14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Shape 16"/>
          <p:cNvSpPr/>
          <p:nvPr/>
        </p:nvSpPr>
        <p:spPr>
          <a:xfrm>
            <a:off x="8095489" y="536448"/>
            <a:ext cx="3904092" cy="5547360"/>
          </a:xfrm>
          <a:prstGeom prst="rect">
            <a:avLst/>
          </a:prstGeom>
          <a:solidFill>
            <a:srgbClr val="D23A2C"/>
          </a:solidFill>
          <a:ln w="12700">
            <a:solidFill>
              <a:srgbClr val="D23A2C"/>
            </a:solidFill>
            <a:prstDash val="soli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Shape 17"/>
          <p:cNvSpPr/>
          <p:nvPr/>
        </p:nvSpPr>
        <p:spPr>
          <a:xfrm>
            <a:off x="7985761" y="426720"/>
            <a:ext cx="3904092" cy="5547360"/>
          </a:xfrm>
          <a:prstGeom prst="rect">
            <a:avLst/>
          </a:prstGeom>
          <a:solidFill>
            <a:srgbClr val="FFFFFF"/>
          </a:solidFill>
          <a:ln w="12700">
            <a:solidFill>
              <a:srgbClr val="26221F"/>
            </a:solidFill>
            <a:prstDash val="soli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0" name="Image 0" descr="routekaart_web.jpg"/>
          <p:cNvPicPr>
            <a:picLocks noChangeAspect="1"/>
          </p:cNvPicPr>
          <p:nvPr/>
        </p:nvPicPr>
        <p:blipFill>
          <a:blip r:embed="rId3"/>
          <a:stretch>
            <a:fillRect/>
          </a:stretch>
        </p:blipFill>
        <p:spPr>
          <a:xfrm>
            <a:off x="8058913" y="499872"/>
            <a:ext cx="3757788" cy="5401056"/>
          </a:xfrm>
          <a:prstGeom prst="rect">
            <a:avLst/>
          </a:prstGeom>
        </p:spPr>
      </p:pic>
      <p:sp>
        <p:nvSpPr>
          <p:cNvPr id="31" name="Stempel beweging schaduw"/>
          <p:cNvSpPr/>
          <p:nvPr/>
        </p:nvSpPr>
        <p:spPr>
          <a:xfrm rot="90000">
            <a:off x="2573333" y="420000"/>
            <a:ext cx="3666667" cy="333333"/>
          </a:xfrm>
          <a:prstGeom prst="rect">
            <a:avLst/>
          </a:prstGeom>
          <a:solidFill>
            <a:srgbClr val="26221F"/>
          </a:solidFill>
          <a:ln>
            <a:noFill/>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Stempel beweging"/>
          <p:cNvSpPr txBox="1"/>
          <p:nvPr/>
        </p:nvSpPr>
        <p:spPr>
          <a:xfrm rot="90000">
            <a:off x="2533333" y="380000"/>
            <a:ext cx="3666667" cy="333333"/>
          </a:xfrm>
          <a:prstGeom prst="rect">
            <a:avLst/>
          </a:prstGeom>
          <a:solidFill>
            <a:srgbClr val="79AFCE"/>
          </a:solidFill>
          <a:ln>
            <a:noFill/>
          </a:ln>
        </p:spPr>
        <p:txBody>
          <a:bodyPr wrap="square" lIns="60960" tIns="24384" rIns="60960" bIns="24384" rtlCol="0" anchor="ctr"/>
          <a:lstStyle/>
          <a:p>
            <a:pPr marL="0" marR="0" lvl="0" indent="0" algn="ctr" defTabSz="1219170" rtl="0" eaLnBrk="1" fontAlgn="auto" latinLnBrk="0" hangingPunct="1">
              <a:lnSpc>
                <a:spcPct val="95000"/>
              </a:lnSpc>
              <a:spcBef>
                <a:spcPts val="0"/>
              </a:spcBef>
              <a:spcAft>
                <a:spcPts val="0"/>
              </a:spcAft>
              <a:buClrTx/>
              <a:buSzTx/>
              <a:buFontTx/>
              <a:buNone/>
              <a:tabLst/>
              <a:defRPr/>
            </a:pPr>
            <a:r>
              <a:rPr kumimoji="0" lang="nl-NL" sz="1067" b="1" i="0" u="none" strike="noStrike" kern="0" cap="none" spc="67" normalizeH="0" baseline="0" noProof="0" dirty="0">
                <a:ln>
                  <a:noFill/>
                </a:ln>
                <a:solidFill>
                  <a:srgbClr val="26221F"/>
                </a:solidFill>
                <a:effectLst/>
                <a:uLnTx/>
                <a:uFillTx/>
                <a:latin typeface="Arial" pitchFamily="34" charset="0"/>
                <a:ea typeface="+mn-ea"/>
                <a:cs typeface="Arial" pitchFamily="34" charset="-120"/>
              </a:rPr>
              <a:t>CO-CREATIEF · VAN REGIO TOT OVERHEID</a:t>
            </a:r>
          </a:p>
        </p:txBody>
      </p:sp>
      <p:sp>
        <p:nvSpPr>
          <p:cNvPr id="33" name="Ondertitel"/>
          <p:cNvSpPr txBox="1"/>
          <p:nvPr/>
        </p:nvSpPr>
        <p:spPr>
          <a:xfrm>
            <a:off x="548640" y="1280000"/>
            <a:ext cx="6266667" cy="400000"/>
          </a:xfrm>
          <a:prstGeom prst="rect">
            <a:avLst/>
          </a:prstGeom>
          <a:noFill/>
          <a:ln>
            <a:noFill/>
          </a:ln>
        </p:spPr>
        <p:txBody>
          <a:bodyPr wrap="square" lIns="60960" tIns="24384" rIns="60960" bIns="24384" rtlCol="0" anchor="ctr"/>
          <a:lstStyle/>
          <a:p>
            <a:pPr marL="0" marR="0" lvl="0" indent="0" algn="l" defTabSz="1219170" rtl="0" eaLnBrk="1" fontAlgn="auto" latinLnBrk="0" hangingPunct="1">
              <a:lnSpc>
                <a:spcPct val="95000"/>
              </a:lnSpc>
              <a:spcBef>
                <a:spcPts val="0"/>
              </a:spcBef>
              <a:spcAft>
                <a:spcPts val="0"/>
              </a:spcAft>
              <a:buClrTx/>
              <a:buSzTx/>
              <a:buFontTx/>
              <a:buNone/>
              <a:tabLst/>
              <a:defRPr/>
            </a:pPr>
            <a:r>
              <a:rPr kumimoji="0" lang="nl-NL" sz="1467" b="0" i="1" u="none" strike="noStrike" kern="0" cap="none" spc="0" normalizeH="0" baseline="0" noProof="0" dirty="0">
                <a:ln>
                  <a:noFill/>
                </a:ln>
                <a:solidFill>
                  <a:srgbClr val="26221F"/>
                </a:solidFill>
                <a:effectLst/>
                <a:uLnTx/>
                <a:uFillTx/>
                <a:latin typeface="Arial" pitchFamily="34" charset="0"/>
                <a:ea typeface="+mn-ea"/>
                <a:cs typeface="Arial" pitchFamily="34" charset="-120"/>
              </a:rPr>
              <a:t>samen de noodzakelijke vragen stellen, samen antwoorden zoeken</a:t>
            </a:r>
          </a:p>
        </p:txBody>
      </p:sp>
      <p:sp>
        <p:nvSpPr>
          <p:cNvPr id="37" name="Perspectief waarden"/>
          <p:cNvSpPr txBox="1"/>
          <p:nvPr/>
        </p:nvSpPr>
        <p:spPr>
          <a:xfrm>
            <a:off x="4640000" y="1866667"/>
            <a:ext cx="2400000" cy="293333"/>
          </a:xfrm>
          <a:prstGeom prst="rect">
            <a:avLst/>
          </a:prstGeom>
          <a:noFill/>
          <a:ln>
            <a:noFill/>
          </a:ln>
        </p:spPr>
        <p:txBody>
          <a:bodyPr wrap="square" lIns="60960" tIns="24384" rIns="60960" bIns="24384" rtlCol="0" anchor="ctr"/>
          <a:lstStyle/>
          <a:p>
            <a:pPr marL="0" marR="0" lvl="0" indent="0" algn="l" defTabSz="1219170" rtl="0" eaLnBrk="1" fontAlgn="auto" latinLnBrk="0" hangingPunct="1">
              <a:lnSpc>
                <a:spcPct val="95000"/>
              </a:lnSpc>
              <a:spcBef>
                <a:spcPts val="0"/>
              </a:spcBef>
              <a:spcAft>
                <a:spcPts val="0"/>
              </a:spcAft>
              <a:buClrTx/>
              <a:buSzTx/>
              <a:buFontTx/>
              <a:buNone/>
              <a:tabLst/>
              <a:defRPr/>
            </a:pPr>
            <a:r>
              <a:rPr kumimoji="0" lang="nl-NL" sz="1333" b="0" i="1" u="none" strike="noStrike" kern="0" cap="none" spc="0" normalizeH="0" baseline="0" noProof="0" dirty="0">
                <a:ln>
                  <a:noFill/>
                </a:ln>
                <a:solidFill>
                  <a:srgbClr val="6B6154"/>
                </a:solidFill>
                <a:effectLst/>
                <a:uLnTx/>
                <a:uFillTx/>
                <a:latin typeface="Arial" pitchFamily="34" charset="0"/>
                <a:ea typeface="+mn-ea"/>
                <a:cs typeface="Arial" pitchFamily="34" charset="-120"/>
              </a:rPr>
              <a:t>waardenperspectief</a:t>
            </a:r>
          </a:p>
        </p:txBody>
      </p:sp>
      <p:sp>
        <p:nvSpPr>
          <p:cNvPr id="38" name="Perspectief handelen"/>
          <p:cNvSpPr txBox="1"/>
          <p:nvPr/>
        </p:nvSpPr>
        <p:spPr>
          <a:xfrm>
            <a:off x="5303520" y="4413334"/>
            <a:ext cx="2400000" cy="293333"/>
          </a:xfrm>
          <a:prstGeom prst="rect">
            <a:avLst/>
          </a:prstGeom>
          <a:noFill/>
          <a:ln>
            <a:noFill/>
          </a:ln>
        </p:spPr>
        <p:txBody>
          <a:bodyPr wrap="square" lIns="60960" tIns="24384" rIns="60960" bIns="24384" rtlCol="0" anchor="ctr"/>
          <a:lstStyle/>
          <a:p>
            <a:pPr marL="0" marR="0" lvl="0" indent="0" algn="l" defTabSz="1219170" rtl="0" eaLnBrk="1" fontAlgn="auto" latinLnBrk="0" hangingPunct="1">
              <a:lnSpc>
                <a:spcPct val="95000"/>
              </a:lnSpc>
              <a:spcBef>
                <a:spcPts val="0"/>
              </a:spcBef>
              <a:spcAft>
                <a:spcPts val="0"/>
              </a:spcAft>
              <a:buClrTx/>
              <a:buSzTx/>
              <a:buFontTx/>
              <a:buNone/>
              <a:tabLst/>
              <a:defRPr/>
            </a:pPr>
            <a:r>
              <a:rPr kumimoji="0" lang="nl-NL" sz="1333" b="0" i="1" u="none" strike="noStrike" kern="0" cap="none" spc="0" normalizeH="0" baseline="0" noProof="0" dirty="0">
                <a:ln>
                  <a:noFill/>
                </a:ln>
                <a:solidFill>
                  <a:srgbClr val="6B6154"/>
                </a:solidFill>
                <a:effectLst/>
                <a:uLnTx/>
                <a:uFillTx/>
                <a:latin typeface="Arial" pitchFamily="34" charset="0"/>
                <a:ea typeface="+mn-ea"/>
                <a:cs typeface="Arial" pitchFamily="34" charset="-120"/>
              </a:rPr>
              <a:t>handelingsperspectief</a:t>
            </a:r>
          </a:p>
        </p:txBody>
      </p:sp>
      <p:sp>
        <p:nvSpPr>
          <p:cNvPr id="39" name="Perspectief leren"/>
          <p:cNvSpPr txBox="1"/>
          <p:nvPr/>
        </p:nvSpPr>
        <p:spPr>
          <a:xfrm>
            <a:off x="133333" y="4413334"/>
            <a:ext cx="1512000" cy="293333"/>
          </a:xfrm>
          <a:prstGeom prst="rect">
            <a:avLst/>
          </a:prstGeom>
          <a:noFill/>
          <a:ln>
            <a:noFill/>
          </a:ln>
        </p:spPr>
        <p:txBody>
          <a:bodyPr wrap="square" lIns="60960" tIns="24384" rIns="60960" bIns="24384" rtlCol="0" anchor="ctr"/>
          <a:lstStyle/>
          <a:p>
            <a:pPr marL="0" marR="0" lvl="0" indent="0" algn="r" defTabSz="1219170" rtl="0" eaLnBrk="1" fontAlgn="auto" latinLnBrk="0" hangingPunct="1">
              <a:lnSpc>
                <a:spcPct val="95000"/>
              </a:lnSpc>
              <a:spcBef>
                <a:spcPts val="0"/>
              </a:spcBef>
              <a:spcAft>
                <a:spcPts val="0"/>
              </a:spcAft>
              <a:buClrTx/>
              <a:buSzTx/>
              <a:buFontTx/>
              <a:buNone/>
              <a:tabLst/>
              <a:defRPr/>
            </a:pPr>
            <a:r>
              <a:rPr kumimoji="0" lang="nl-NL" sz="1333" b="0" i="1" u="none" strike="noStrike" kern="0" cap="none" spc="0" normalizeH="0" baseline="0" noProof="0" dirty="0">
                <a:ln>
                  <a:noFill/>
                </a:ln>
                <a:solidFill>
                  <a:srgbClr val="6B6154"/>
                </a:solidFill>
                <a:effectLst/>
                <a:uLnTx/>
                <a:uFillTx/>
                <a:latin typeface="Arial" pitchFamily="34" charset="0"/>
                <a:ea typeface="+mn-ea"/>
                <a:cs typeface="Arial" pitchFamily="34" charset="-120"/>
              </a:rPr>
              <a:t>leerperspectief</a:t>
            </a:r>
          </a:p>
        </p:txBody>
      </p:sp>
      <p:sp>
        <p:nvSpPr>
          <p:cNvPr id="40" name="Perspectief transactie"/>
          <p:cNvSpPr txBox="1"/>
          <p:nvPr/>
        </p:nvSpPr>
        <p:spPr>
          <a:xfrm>
            <a:off x="4933334" y="5893334"/>
            <a:ext cx="2533333" cy="293333"/>
          </a:xfrm>
          <a:prstGeom prst="rect">
            <a:avLst/>
          </a:prstGeom>
          <a:noFill/>
          <a:ln>
            <a:noFill/>
          </a:ln>
        </p:spPr>
        <p:txBody>
          <a:bodyPr wrap="square" lIns="60960" tIns="24384" rIns="60960" bIns="24384" rtlCol="0" anchor="ctr"/>
          <a:lstStyle/>
          <a:p>
            <a:pPr marL="0" marR="0" lvl="0" indent="0" algn="l" defTabSz="1219170" rtl="0" eaLnBrk="1" fontAlgn="auto" latinLnBrk="0" hangingPunct="1">
              <a:lnSpc>
                <a:spcPct val="95000"/>
              </a:lnSpc>
              <a:spcBef>
                <a:spcPts val="0"/>
              </a:spcBef>
              <a:spcAft>
                <a:spcPts val="0"/>
              </a:spcAft>
              <a:buClrTx/>
              <a:buSzTx/>
              <a:buFontTx/>
              <a:buNone/>
              <a:tabLst/>
              <a:defRPr/>
            </a:pPr>
            <a:r>
              <a:rPr kumimoji="0" lang="nl-NL" sz="1333" b="0" i="1" u="none" strike="noStrike" kern="0" cap="none" spc="0" normalizeH="0" baseline="0" noProof="0" dirty="0">
                <a:ln>
                  <a:noFill/>
                </a:ln>
                <a:solidFill>
                  <a:srgbClr val="6B6154"/>
                </a:solidFill>
                <a:effectLst/>
                <a:uLnTx/>
                <a:uFillTx/>
                <a:latin typeface="Arial" pitchFamily="34" charset="0"/>
                <a:ea typeface="+mn-ea"/>
                <a:cs typeface="Arial" pitchFamily="34" charset="-120"/>
              </a:rPr>
              <a:t>transactieperspectief</a:t>
            </a:r>
          </a:p>
        </p:txBody>
      </p:sp>
    </p:spTree>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1374</Words>
  <Application>Microsoft Office PowerPoint</Application>
  <PresentationFormat>Breedbeeld</PresentationFormat>
  <Paragraphs>162</Paragraphs>
  <Slides>12</Slides>
  <Notes>11</Notes>
  <HiddenSlides>0</HiddenSlides>
  <MMClips>0</MMClips>
  <ScaleCrop>false</ScaleCrop>
  <HeadingPairs>
    <vt:vector size="6" baseType="variant">
      <vt:variant>
        <vt:lpstr>Gebruikte lettertypen</vt:lpstr>
      </vt:variant>
      <vt:variant>
        <vt:i4>5</vt:i4>
      </vt:variant>
      <vt:variant>
        <vt:lpstr>Thema</vt:lpstr>
      </vt:variant>
      <vt:variant>
        <vt:i4>2</vt:i4>
      </vt:variant>
      <vt:variant>
        <vt:lpstr>Diatitels</vt:lpstr>
      </vt:variant>
      <vt:variant>
        <vt:i4>12</vt:i4>
      </vt:variant>
    </vt:vector>
  </HeadingPairs>
  <TitlesOfParts>
    <vt:vector size="19" baseType="lpstr">
      <vt:lpstr>Aptos</vt:lpstr>
      <vt:lpstr>Aptos Display</vt:lpstr>
      <vt:lpstr>Arial</vt:lpstr>
      <vt:lpstr>Calibri</vt:lpstr>
      <vt:lpstr>Century Schoolbook</vt:lpstr>
      <vt:lpstr>Kantoorthema</vt:lpstr>
      <vt:lpstr>1_Office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Peter Hollemans</dc:creator>
  <cp:lastModifiedBy>Peter Hollemans</cp:lastModifiedBy>
  <cp:revision>1</cp:revision>
  <dcterms:created xsi:type="dcterms:W3CDTF">2026-10-06T13:46:52Z</dcterms:created>
  <dcterms:modified xsi:type="dcterms:W3CDTF">2026-10-06T13:47:16Z</dcterms:modified>
</cp:coreProperties>
</file>